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75" r:id="rId3"/>
    <p:sldId id="276" r:id="rId4"/>
    <p:sldId id="291" r:id="rId5"/>
    <p:sldId id="286" r:id="rId6"/>
    <p:sldId id="277" r:id="rId7"/>
    <p:sldId id="278" r:id="rId8"/>
    <p:sldId id="279" r:id="rId9"/>
    <p:sldId id="290" r:id="rId10"/>
    <p:sldId id="289" r:id="rId11"/>
    <p:sldId id="283" r:id="rId12"/>
    <p:sldId id="287" r:id="rId13"/>
    <p:sldId id="265" r:id="rId14"/>
    <p:sldId id="266" r:id="rId15"/>
    <p:sldId id="274" r:id="rId16"/>
    <p:sldId id="271" r:id="rId17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7592" userDrawn="1">
          <p15:clr>
            <a:srgbClr val="A4A3A4"/>
          </p15:clr>
        </p15:guide>
        <p15:guide id="2" orient="horz" pos="382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Autor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393B"/>
    <a:srgbClr val="363A3B"/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>
      <p:cViewPr varScale="1">
        <p:scale>
          <a:sx n="113" d="100"/>
          <a:sy n="113" d="100"/>
        </p:scale>
        <p:origin x="510" y="102"/>
      </p:cViewPr>
      <p:guideLst>
        <p:guide pos="7592"/>
        <p:guide orient="horz" pos="382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3" d="100"/>
          <a:sy n="103" d="100"/>
        </p:scale>
        <p:origin x="448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8/10/relationships/authors" Target="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pt-BR" sz="2200" b="1" i="0" u="none" strike="noStrike" kern="1200" cap="all" spc="5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b="0" dirty="0">
                <a:solidFill>
                  <a:srgbClr val="36393B"/>
                </a:solidFill>
              </a:rPr>
              <a:t>CRESCIMENTO do Produto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2200" b="1" i="0" u="none" strike="noStrike" kern="1200" cap="all" spc="5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Série 2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tint val="65000"/>
                  </a:schemeClr>
                </a:gs>
                <a:gs pos="75000">
                  <a:schemeClr val="accent1">
                    <a:tint val="65000"/>
                    <a:lumMod val="60000"/>
                    <a:lumOff val="40000"/>
                  </a:schemeClr>
                </a:gs>
                <a:gs pos="51000">
                  <a:schemeClr val="accent1">
                    <a:tint val="65000"/>
                    <a:alpha val="75000"/>
                  </a:schemeClr>
                </a:gs>
                <a:gs pos="100000">
                  <a:schemeClr val="accent1">
                    <a:tint val="65000"/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pt-BR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T4</c:v>
                </c:pt>
                <c:pt idx="1">
                  <c:v>T3</c:v>
                </c:pt>
                <c:pt idx="2">
                  <c:v>T2</c:v>
                </c:pt>
                <c:pt idx="3">
                  <c:v>T1</c:v>
                </c:pt>
              </c:strCache>
            </c:strRef>
          </c:cat>
          <c:val>
            <c:numRef>
              <c:f>Sheet1!$B$2:$B$5</c:f>
              <c:numCache>
                <c:formatCode>_(* #,##0.0_);_(* \(#,##0.0\);_(* "-"??_);_(@_)</c:formatCode>
                <c:ptCount val="4"/>
                <c:pt idx="0">
                  <c:v>4.5</c:v>
                </c:pt>
                <c:pt idx="1">
                  <c:v>3.5</c:v>
                </c:pt>
                <c:pt idx="2">
                  <c:v>2.5</c:v>
                </c:pt>
                <c:pt idx="3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0E9-D04F-BC12-CA2EE6FAC60B}"/>
            </c:ext>
          </c:extLst>
        </c:ser>
        <c:ser>
          <c:idx val="2"/>
          <c:order val="1"/>
          <c:tx>
            <c:strRef>
              <c:f>Sheet1!$C$1</c:f>
              <c:strCache>
                <c:ptCount val="1"/>
                <c:pt idx="0">
                  <c:v>Série 1</c:v>
                </c:pt>
              </c:strCache>
            </c:strRef>
          </c:tx>
          <c:spPr>
            <a:gradFill flip="none" rotWithShape="1">
              <a:gsLst>
                <a:gs pos="0">
                  <a:schemeClr val="accent1">
                    <a:shade val="65000"/>
                  </a:schemeClr>
                </a:gs>
                <a:gs pos="75000">
                  <a:schemeClr val="accent1">
                    <a:shade val="65000"/>
                    <a:lumMod val="60000"/>
                    <a:lumOff val="40000"/>
                  </a:schemeClr>
                </a:gs>
                <a:gs pos="51000">
                  <a:schemeClr val="accent1">
                    <a:shade val="65000"/>
                    <a:alpha val="75000"/>
                  </a:schemeClr>
                </a:gs>
                <a:gs pos="100000">
                  <a:schemeClr val="accent1">
                    <a:shade val="65000"/>
                    <a:lumMod val="20000"/>
                    <a:lumOff val="80000"/>
                    <a:alpha val="15000"/>
                  </a:schemeClr>
                </a:gs>
              </a:gsLst>
              <a:lin ang="10800000" scaled="1"/>
              <a:tileRect/>
            </a:gra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lang="pt-BR" sz="1197" b="0" i="0" u="none" strike="noStrike" kern="1200" baseline="0" noProof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T4</c:v>
                </c:pt>
                <c:pt idx="1">
                  <c:v>T3</c:v>
                </c:pt>
                <c:pt idx="2">
                  <c:v>T2</c:v>
                </c:pt>
                <c:pt idx="3">
                  <c:v>T1</c:v>
                </c:pt>
              </c:strCache>
            </c:strRef>
          </c:cat>
          <c:val>
            <c:numRef>
              <c:f>Sheet1!$C$2:$C$5</c:f>
              <c:numCache>
                <c:formatCode>_(* #,##0.0_);_(* \(#,##0.0\);_(* "-"??_);_(@_)</c:formatCode>
                <c:ptCount val="4"/>
                <c:pt idx="0">
                  <c:v>5</c:v>
                </c:pt>
                <c:pt idx="1">
                  <c:v>3</c:v>
                </c:pt>
                <c:pt idx="2">
                  <c:v>2</c:v>
                </c:pt>
                <c:pt idx="3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0E9-D04F-BC12-CA2EE6FAC60B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326"/>
        <c:overlap val="-58"/>
        <c:axId val="1111705064"/>
        <c:axId val="1111706704"/>
      </c:barChart>
      <c:catAx>
        <c:axId val="1111705064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9050" cap="flat" cmpd="sng" algn="ctr">
            <a:solidFill>
              <a:schemeClr val="tx1">
                <a:lumMod val="15000"/>
                <a:lumOff val="85000"/>
              </a:schemeClr>
            </a:solidFill>
            <a:round/>
            <a:headEnd type="none" w="sm" len="sm"/>
            <a:tailEnd type="none" w="sm" len="sm"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11706704"/>
        <c:crosses val="autoZero"/>
        <c:auto val="1"/>
        <c:lblAlgn val="ctr"/>
        <c:lblOffset val="100"/>
        <c:noMultiLvlLbl val="0"/>
      </c:catAx>
      <c:valAx>
        <c:axId val="1111706704"/>
        <c:scaling>
          <c:orientation val="minMax"/>
        </c:scaling>
        <c:delete val="0"/>
        <c:axPos val="b"/>
        <c:majorGridlines>
          <c:spPr>
            <a:ln w="9525" cap="flat" cmpd="sng" algn="ctr">
              <a:gradFill>
                <a:gsLst>
                  <a:gs pos="99000">
                    <a:schemeClr val="tx1">
                      <a:lumMod val="25000"/>
                      <a:lumOff val="75000"/>
                    </a:schemeClr>
                  </a:gs>
                  <a:gs pos="0">
                    <a:schemeClr val="tx1">
                      <a:lumMod val="15000"/>
                      <a:lumOff val="85000"/>
                    </a:schemeClr>
                  </a:gs>
                </a:gsLst>
                <a:lin ang="5400000" scaled="0"/>
              </a:gradFill>
              <a:round/>
            </a:ln>
            <a:effectLst/>
          </c:spPr>
        </c:majorGridlines>
        <c:numFmt formatCode="_(* #,##0.0_);_(* \(#,##0.0\);_(* &quot;-&quot;??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pt-B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111170506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lang="pt-B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lang="pt-BR" sz="1197" b="0" i="0" u="none" strike="noStrike" kern="1200" baseline="0" noProof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pt-BR" sz="1197" b="0" i="0" u="none" strike="noStrike" kern="1200" baseline="0" noProof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lang="pt-BR" noProof="0"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1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2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9050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gradFill flip="none" rotWithShape="1">
        <a:gsLst>
          <a:gs pos="0">
            <a:schemeClr val="phClr"/>
          </a:gs>
          <a:gs pos="75000">
            <a:schemeClr val="phClr">
              <a:lumMod val="60000"/>
              <a:lumOff val="40000"/>
            </a:schemeClr>
          </a:gs>
          <a:gs pos="51000">
            <a:schemeClr val="phClr">
              <a:alpha val="75000"/>
            </a:schemeClr>
          </a:gs>
          <a:gs pos="100000">
            <a:schemeClr val="phClr">
              <a:lumMod val="20000"/>
              <a:lumOff val="80000"/>
              <a:alpha val="15000"/>
            </a:schemeClr>
          </a:gs>
        </a:gsLst>
        <a:lin ang="10800000" scaled="1"/>
        <a:tileRect/>
      </a:gra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gradFill>
        <a:gsLst>
          <a:gs pos="0">
            <a:schemeClr val="phClr"/>
          </a:gs>
          <a:gs pos="46000">
            <a:schemeClr val="phClr"/>
          </a:gs>
          <a:gs pos="100000">
            <a:schemeClr val="phClr">
              <a:lumMod val="20000"/>
              <a:lumOff val="80000"/>
              <a:alpha val="0"/>
            </a:schemeClr>
          </a:gs>
        </a:gsLst>
        <a:path path="circle">
          <a:fillToRect l="50000" t="-80000" r="50000" b="180000"/>
        </a:path>
      </a:gradFill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99000">
              <a:schemeClr val="tx1">
                <a:lumMod val="25000"/>
                <a:lumOff val="75000"/>
              </a:schemeClr>
            </a:gs>
            <a:gs pos="0">
              <a:schemeClr val="tx1">
                <a:lumMod val="15000"/>
                <a:lumOff val="85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tx1">
                <a:lumMod val="15000"/>
                <a:lumOff val="85000"/>
              </a:schemeClr>
            </a:gs>
            <a:gs pos="0">
              <a:schemeClr val="tx1">
                <a:lumMod val="5000"/>
                <a:lumOff val="95000"/>
              </a:schemeClr>
            </a:gs>
          </a:gsLst>
          <a:lin ang="5400000" scaled="0"/>
        </a:gra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  <a:headEnd type="none" w="sm" len="sm"/>
        <a:tailEnd type="none" w="sm" len="sm"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200" b="1" kern="1200" cap="all" spc="5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3">
  <dgm:title val=""/>
  <dgm:desc val=""/>
  <dgm:catLst>
    <dgm:cat type="accent1" pri="11300"/>
  </dgm:catLst>
  <dgm:styleLbl name="node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shade val="80000"/>
      </a:schemeClr>
      <a:schemeClr val="accent1">
        <a:tint val="7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/>
    <dgm:txEffectClrLst/>
  </dgm:styleLbl>
  <dgm:styleLbl name="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1">
        <a:shade val="80000"/>
      </a:schemeClr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1">
        <a:shade val="90000"/>
      </a:schemeClr>
      <a:schemeClr val="accent1">
        <a:tint val="70000"/>
      </a:schemeClr>
    </dgm:fillClrLst>
    <dgm:linClrLst>
      <a:schemeClr val="accent1">
        <a:shade val="90000"/>
      </a:schemeClr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9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8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shade val="80000"/>
      </a:schemeClr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DD8915E-DC14-41D6-9BB5-F49E1C265163}" type="doc">
      <dgm:prSet loTypeId="urn:microsoft.com/office/officeart/2016/7/layout/HorizontalActionList" loCatId="list" qsTypeId="urn:microsoft.com/office/officeart/2005/8/quickstyle/simple1" qsCatId="simple" csTypeId="urn:microsoft.com/office/officeart/2005/8/colors/accent1_3" csCatId="accent1" phldr="1"/>
      <dgm:spPr/>
      <dgm:t>
        <a:bodyPr rtlCol="0"/>
        <a:lstStyle/>
        <a:p>
          <a:pPr rtl="0"/>
          <a:endParaRPr lang="en-US"/>
        </a:p>
      </dgm:t>
    </dgm:pt>
    <dgm:pt modelId="{8FE81FEC-2664-411F-AEB3-065F29F52751}">
      <dgm:prSet custT="1"/>
      <dgm:spPr>
        <a:solidFill>
          <a:schemeClr val="accent1">
            <a:lumMod val="60000"/>
            <a:lumOff val="40000"/>
            <a:alpha val="68000"/>
          </a:schemeClr>
        </a:solidFill>
        <a:ln>
          <a:noFill/>
        </a:ln>
      </dgm:spPr>
      <dgm:t>
        <a:bodyPr lIns="182880" tIns="182880" rIns="182880" bIns="182880" rtlCol="0"/>
        <a:lstStyle/>
        <a:p>
          <a:pPr marL="0" rtl="0">
            <a:lnSpc>
              <a:spcPct val="100000"/>
            </a:lnSpc>
            <a:buNone/>
          </a:pPr>
          <a:r>
            <a:rPr lang="pt-BR" sz="1400" b="0" i="0" noProof="0" dirty="0">
              <a:latin typeface="Avenir Next LT Pro" panose="020B0504020202020204" pitchFamily="34" charset="77"/>
            </a:rPr>
            <a:t>Implante </a:t>
          </a:r>
          <a:r>
            <a:rPr lang="pt-BR" sz="1400" b="1" i="0" noProof="0" dirty="0">
              <a:latin typeface="Avenir Next LT Pro" panose="020B0504020202020204" pitchFamily="34" charset="77"/>
            </a:rPr>
            <a:t>redes estratégicas com necessidades convincentes</a:t>
          </a:r>
          <a:r>
            <a:rPr lang="pt-BR" sz="1400" b="0" i="0" noProof="0" dirty="0">
              <a:latin typeface="Avenir Next LT Pro" panose="020B0504020202020204" pitchFamily="34" charset="77"/>
            </a:rPr>
            <a:t> de comércio eletrônico</a:t>
          </a:r>
        </a:p>
      </dgm:t>
    </dgm:pt>
    <dgm:pt modelId="{BCBC007E-0269-421B-9C41-DE26D5C3A822}" type="parTrans" cxnId="{711E093C-AD42-45A4-8D40-A2D39702062E}">
      <dgm:prSet/>
      <dgm:spPr/>
      <dgm:t>
        <a:bodyPr rtlCol="0"/>
        <a:lstStyle/>
        <a:p>
          <a:pPr rtl="0"/>
          <a:endParaRPr lang="pt-BR" noProof="0" dirty="0"/>
        </a:p>
      </dgm:t>
    </dgm:pt>
    <dgm:pt modelId="{80230EB7-7230-4881-A631-309C07417378}" type="sibTrans" cxnId="{711E093C-AD42-45A4-8D40-A2D39702062E}">
      <dgm:prSet/>
      <dgm:spPr/>
      <dgm:t>
        <a:bodyPr rtlCol="0"/>
        <a:lstStyle/>
        <a:p>
          <a:pPr rtl="0"/>
          <a:endParaRPr lang="pt-BR" noProof="0" dirty="0"/>
        </a:p>
      </dgm:t>
    </dgm:pt>
    <dgm:pt modelId="{73D947E0-108F-4D20-A71E-3CF329F97212}">
      <dgm:prSet phldr="0" custT="1"/>
      <dgm:spPr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PLANEJAMENTO</a:t>
          </a:r>
        </a:p>
      </dgm:t>
    </dgm:pt>
    <dgm:pt modelId="{9D249532-A24D-4D8F-848A-9F42F2E486C9}" type="par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AE813459-65AB-4FA9-B717-330DDA6DFA4E}" type="sibTrans" cxnId="{A0077D09-C12C-46D0-8DF7-194B6911362A}">
      <dgm:prSet/>
      <dgm:spPr/>
      <dgm:t>
        <a:bodyPr rtlCol="0"/>
        <a:lstStyle/>
        <a:p>
          <a:pPr rtl="0"/>
          <a:endParaRPr lang="pt-BR" noProof="0" dirty="0"/>
        </a:p>
      </dgm:t>
    </dgm:pt>
    <dgm:pt modelId="{30A490C8-22B4-4D68-875C-0F0DE2FF864D}">
      <dgm:prSet phldr="0" custT="1"/>
      <dgm:spPr>
        <a:solidFill>
          <a:schemeClr val="accent1">
            <a:lumMod val="60000"/>
            <a:lumOff val="40000"/>
            <a:alpha val="63879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 err="1">
              <a:latin typeface="Avenir Next LT Pro" panose="020B0504020202020204" pitchFamily="34" charset="77"/>
            </a:rPr>
            <a:t>Sinergizar</a:t>
          </a:r>
          <a:r>
            <a:rPr lang="pt-BR" sz="1400" b="0" i="0" noProof="0" dirty="0">
              <a:latin typeface="Avenir Next LT Pro" panose="020B0504020202020204" pitchFamily="34" charset="77"/>
            </a:rPr>
            <a:t> o</a:t>
          </a:r>
          <a:r>
            <a:rPr lang="pt-BR" sz="1400" b="0" i="0" noProof="0" dirty="0">
              <a:latin typeface="Avenir Next LT Pro Light" panose="020B0304020202020204" pitchFamily="34" charset="77"/>
            </a:rPr>
            <a:t> </a:t>
          </a:r>
          <a:r>
            <a:rPr lang="pt-BR" sz="1400" b="1" i="0" noProof="0" dirty="0">
              <a:latin typeface="Avenir Next LT Pro" panose="020B0504020202020204" pitchFamily="34" charset="77"/>
            </a:rPr>
            <a:t>comércio eletrônico dimensionável</a:t>
          </a:r>
        </a:p>
      </dgm:t>
    </dgm:pt>
    <dgm:pt modelId="{035C64B0-4F0C-4FD1-BD23-B1D4C9887CBE}" type="par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45495DA8-8707-41E3-A12B-FA5766269C44}" type="sibTrans" cxnId="{381FE1CC-8184-4745-8EB3-6DE11655998D}">
      <dgm:prSet/>
      <dgm:spPr/>
      <dgm:t>
        <a:bodyPr rtlCol="0"/>
        <a:lstStyle/>
        <a:p>
          <a:pPr rtl="0"/>
          <a:endParaRPr lang="pt-BR" noProof="0" dirty="0"/>
        </a:p>
      </dgm:t>
    </dgm:pt>
    <dgm:pt modelId="{B1AFA1AF-0FF8-45B3-A6D0-0E255A2F637D}">
      <dgm:prSet phldr="0" custT="1"/>
      <dgm:spPr>
        <a:solidFill>
          <a:schemeClr val="accent1">
            <a:lumMod val="75000"/>
            <a:alpha val="5298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MARKETING</a:t>
          </a:r>
        </a:p>
      </dgm:t>
    </dgm:pt>
    <dgm:pt modelId="{10C68AF5-481C-45AA-A216-8BBBB04515B9}" type="par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88649F7A-400B-4056-965D-C9AC0B3AD942}" type="sibTrans" cxnId="{F28D7702-2FC3-49BD-BB13-C989E5EE622A}">
      <dgm:prSet/>
      <dgm:spPr/>
      <dgm:t>
        <a:bodyPr rtlCol="0"/>
        <a:lstStyle/>
        <a:p>
          <a:pPr rtl="0"/>
          <a:endParaRPr lang="pt-BR" noProof="0" dirty="0"/>
        </a:p>
      </dgm:t>
    </dgm:pt>
    <dgm:pt modelId="{50418D2B-9486-42DE-AFDD-1D31420040FF}">
      <dgm:prSet phldr="0" custT="1"/>
      <dgm:spPr>
        <a:solidFill>
          <a:schemeClr val="accent1">
            <a:lumMod val="40000"/>
            <a:lumOff val="60000"/>
            <a:alpha val="45201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latin typeface="Avenir Next LT Pro" panose="020B0504020202020204" pitchFamily="34" charset="77"/>
            </a:rPr>
            <a:t>Disseminar </a:t>
          </a:r>
          <a:r>
            <a:rPr lang="pt-BR" sz="1400" b="1" i="0" noProof="0" dirty="0">
              <a:latin typeface="Avenir Next LT Pro" panose="020B0504020202020204" pitchFamily="34" charset="77"/>
            </a:rPr>
            <a:t>métricas padronizadas</a:t>
          </a:r>
        </a:p>
      </dgm:t>
    </dgm:pt>
    <dgm:pt modelId="{D5A17F6B-93F5-442B-938A-0F38C281BE88}" type="par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1D87A0A5-8024-4710-846B-D5BFAC785107}" type="sibTrans" cxnId="{5A5BA622-5DEB-48B9-88D9-C1DE36C711E5}">
      <dgm:prSet/>
      <dgm:spPr/>
      <dgm:t>
        <a:bodyPr rtlCol="0"/>
        <a:lstStyle/>
        <a:p>
          <a:pPr rtl="0"/>
          <a:endParaRPr lang="pt-BR" noProof="0" dirty="0"/>
        </a:p>
      </dgm:t>
    </dgm:pt>
    <dgm:pt modelId="{E9682B4F-0217-4B50-923E-C104AA24290F}">
      <dgm:prSet phldr="0" custT="1"/>
      <dgm:spPr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DESIGN</a:t>
          </a:r>
        </a:p>
      </dgm:t>
    </dgm:pt>
    <dgm:pt modelId="{E0F6C4AF-9BBB-4698-91D7-F9AE3EACBD5D}" type="par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B8632E42-D7EB-4C31-877E-6F1B2801851A}" type="sibTrans" cxnId="{6C23D0C9-74B2-4C8B-AB2F-A03B3B0EBE56}">
      <dgm:prSet/>
      <dgm:spPr/>
      <dgm:t>
        <a:bodyPr rtlCol="0"/>
        <a:lstStyle/>
        <a:p>
          <a:pPr rtl="0"/>
          <a:endParaRPr lang="pt-BR" noProof="0" dirty="0"/>
        </a:p>
      </dgm:t>
    </dgm:pt>
    <dgm:pt modelId="{0EC0C300-11E4-45CF-8418-973585107209}">
      <dgm:prSet phldr="0" custT="1"/>
      <dgm:spPr>
        <a:solidFill>
          <a:schemeClr val="accent1">
            <a:lumMod val="20000"/>
            <a:lumOff val="80000"/>
            <a:alpha val="44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latin typeface="Avenir Next LT Pro" panose="020B0504020202020204" pitchFamily="34" charset="77"/>
            </a:rPr>
            <a:t>Coordenar</a:t>
          </a:r>
          <a:br>
            <a:rPr lang="pt-BR" sz="1400" b="0" i="0" noProof="0" dirty="0">
              <a:latin typeface="Avenir Next LT Pro" panose="020B0504020202020204" pitchFamily="34" charset="77"/>
            </a:rPr>
          </a:br>
          <a:r>
            <a:rPr lang="pt-BR" sz="1400" b="1" i="0" noProof="0" dirty="0">
              <a:latin typeface="Avenir Next LT Pro" panose="020B0504020202020204" pitchFamily="34" charset="77"/>
            </a:rPr>
            <a:t>aplicativos de comércio eletrônico</a:t>
          </a:r>
        </a:p>
      </dgm:t>
    </dgm:pt>
    <dgm:pt modelId="{1E4DD98E-100E-46B7-B24A-408BBF69E9FA}" type="par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90FAB5D1-62B3-4FF6-A07D-EE607F529C32}" type="sibTrans" cxnId="{51563A4F-C0EB-47D6-B5BC-47A4E599AD4B}">
      <dgm:prSet/>
      <dgm:spPr/>
      <dgm:t>
        <a:bodyPr rtlCol="0"/>
        <a:lstStyle/>
        <a:p>
          <a:pPr rtl="0"/>
          <a:endParaRPr lang="pt-BR" noProof="0" dirty="0"/>
        </a:p>
      </dgm:t>
    </dgm:pt>
    <dgm:pt modelId="{FEB4A941-E9FA-4A86-A673-85FF34B35F20}">
      <dgm:prSet phldr="0" custT="1"/>
      <dgm:spPr>
        <a:solidFill>
          <a:schemeClr val="accent1">
            <a:lumMod val="40000"/>
            <a:lumOff val="60000"/>
            <a:alpha val="45000"/>
          </a:schemeClr>
        </a:solidFill>
        <a:ln>
          <a:noFill/>
        </a:ln>
      </dgm:spPr>
      <dgm:t>
        <a:bodyPr rtlCol="0"/>
        <a:lstStyle/>
        <a:p>
          <a:pPr marL="0" rtl="0">
            <a:lnSpc>
              <a:spcPct val="100000"/>
            </a:lnSpc>
          </a:pPr>
          <a:r>
            <a:rPr lang="pt-BR" sz="1400" b="0" i="0" noProof="0" dirty="0">
              <a:latin typeface="Avenir Next LT Pro" panose="020B0504020202020204" pitchFamily="34" charset="77"/>
            </a:rPr>
            <a:t>Promova </a:t>
          </a:r>
          <a:r>
            <a:rPr lang="pt-BR" sz="1400" b="1" i="0" noProof="0" dirty="0">
              <a:latin typeface="Avenir Next LT Pro" panose="020B0504020202020204" pitchFamily="34" charset="77"/>
            </a:rPr>
            <a:t>metodologias holisticamente superiores</a:t>
          </a:r>
        </a:p>
      </dgm:t>
    </dgm:pt>
    <dgm:pt modelId="{39522508-BC4E-4DD5-A744-AFEFFE36DB74}" type="parTrans" cxnId="{F942F56C-9025-4AA1-9B36-C5AE0A93B0F5}">
      <dgm:prSet/>
      <dgm:spPr/>
      <dgm:t>
        <a:bodyPr rtlCol="0"/>
        <a:lstStyle/>
        <a:p>
          <a:pPr rtl="0"/>
          <a:endParaRPr lang="pt-BR" noProof="0" dirty="0"/>
        </a:p>
      </dgm:t>
    </dgm:pt>
    <dgm:pt modelId="{97624CC8-6315-4683-B26C-C30D552DA5A6}" type="sibTrans" cxnId="{F942F56C-9025-4AA1-9B36-C5AE0A93B0F5}">
      <dgm:prSet/>
      <dgm:spPr/>
      <dgm:t>
        <a:bodyPr rtlCol="0"/>
        <a:lstStyle/>
        <a:p>
          <a:pPr rtl="0"/>
          <a:endParaRPr lang="pt-BR" noProof="0" dirty="0"/>
        </a:p>
      </dgm:t>
    </dgm:pt>
    <dgm:pt modelId="{A2322D3A-7AC2-4C5C-9D7E-EAB2313D47D4}">
      <dgm:prSet phldr="0" custT="1"/>
      <dgm:spPr>
        <a:solidFill>
          <a:srgbClr val="4A5EE6"/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LANÇAMENTO</a:t>
          </a:r>
        </a:p>
      </dgm:t>
    </dgm:pt>
    <dgm:pt modelId="{4A8C15D4-B36F-4764-B4FF-F2AF790D3E17}" type="parTrans" cxnId="{179FAFCF-F878-464E-A8A6-1185EFA0E380}">
      <dgm:prSet/>
      <dgm:spPr/>
      <dgm:t>
        <a:bodyPr rtlCol="0"/>
        <a:lstStyle/>
        <a:p>
          <a:pPr rtl="0"/>
          <a:endParaRPr lang="pt-BR" noProof="0" dirty="0"/>
        </a:p>
      </dgm:t>
    </dgm:pt>
    <dgm:pt modelId="{84DE1C3A-3FC7-4DB3-88ED-33F65A71557A}" type="sibTrans" cxnId="{179FAFCF-F878-464E-A8A6-1185EFA0E380}">
      <dgm:prSet/>
      <dgm:spPr/>
      <dgm:t>
        <a:bodyPr rtlCol="0"/>
        <a:lstStyle/>
        <a:p>
          <a:pPr rtl="0"/>
          <a:endParaRPr lang="pt-BR" noProof="0" dirty="0"/>
        </a:p>
      </dgm:t>
    </dgm:pt>
    <dgm:pt modelId="{4F85505A-81B6-4FDA-A144-900B71DAD946}">
      <dgm:prSet phldr="0" custT="1"/>
      <dgm:spPr>
        <a:solidFill>
          <a:schemeClr val="accent1">
            <a:lumMod val="75000"/>
            <a:alpha val="53000"/>
          </a:schemeClr>
        </a:solidFill>
        <a:ln>
          <a:noFill/>
        </a:ln>
      </dgm:spPr>
      <dgm:t>
        <a:bodyPr rtlCol="0"/>
        <a:lstStyle/>
        <a:p>
          <a:pPr marL="0" rtl="0"/>
          <a:r>
            <a:rPr lang="pt-BR" sz="1600" b="0" i="0" noProof="0" dirty="0">
              <a:latin typeface="Avenir Next LT Pro" panose="020B0504020202020204" pitchFamily="34" charset="77"/>
            </a:rPr>
            <a:t>ESTRATÉGIA</a:t>
          </a:r>
        </a:p>
      </dgm:t>
    </dgm:pt>
    <dgm:pt modelId="{D9A96E25-7BBE-4DDD-8DDE-B4970D4340A8}" type="parTrans" cxnId="{2D633B56-E147-4EFC-B9EE-6C0413F329B0}">
      <dgm:prSet/>
      <dgm:spPr/>
      <dgm:t>
        <a:bodyPr rtlCol="0"/>
        <a:lstStyle/>
        <a:p>
          <a:pPr rtl="0"/>
          <a:endParaRPr lang="pt-BR" noProof="0" dirty="0"/>
        </a:p>
      </dgm:t>
    </dgm:pt>
    <dgm:pt modelId="{68F74A88-49DC-44B1-BC0D-220A7B97601C}" type="sibTrans" cxnId="{2D633B56-E147-4EFC-B9EE-6C0413F329B0}">
      <dgm:prSet/>
      <dgm:spPr/>
      <dgm:t>
        <a:bodyPr rtlCol="0"/>
        <a:lstStyle/>
        <a:p>
          <a:pPr rtl="0"/>
          <a:endParaRPr lang="pt-BR" noProof="0" dirty="0"/>
        </a:p>
      </dgm:t>
    </dgm:pt>
    <dgm:pt modelId="{E4B4F7C4-5024-45F0-9FD7-C5068A1AE6C4}" type="pres">
      <dgm:prSet presAssocID="{0DD8915E-DC14-41D6-9BB5-F49E1C265163}" presName="Name0" presStyleCnt="0">
        <dgm:presLayoutVars>
          <dgm:dir/>
          <dgm:animLvl val="lvl"/>
          <dgm:resizeHandles val="exact"/>
        </dgm:presLayoutVars>
      </dgm:prSet>
      <dgm:spPr/>
    </dgm:pt>
    <dgm:pt modelId="{473E2436-1BC1-4A6C-8568-5C38418F52D1}" type="pres">
      <dgm:prSet presAssocID="{73D947E0-108F-4D20-A71E-3CF329F97212}" presName="composite" presStyleCnt="0"/>
      <dgm:spPr/>
    </dgm:pt>
    <dgm:pt modelId="{BDBD7220-3F85-45D2-BED6-5BBFBC23EAE3}" type="pres">
      <dgm:prSet presAssocID="{73D947E0-108F-4D20-A71E-3CF329F97212}" presName="parTx" presStyleLbl="alignNode1" presStyleIdx="0" presStyleCnt="5">
        <dgm:presLayoutVars>
          <dgm:chMax val="0"/>
          <dgm:chPref val="0"/>
        </dgm:presLayoutVars>
      </dgm:prSet>
      <dgm:spPr/>
    </dgm:pt>
    <dgm:pt modelId="{22359DD7-1BFB-4900-BAE6-6084F2F57988}" type="pres">
      <dgm:prSet presAssocID="{73D947E0-108F-4D20-A71E-3CF329F97212}" presName="desTx" presStyleLbl="alignAccFollowNode1" presStyleIdx="0" presStyleCnt="5" custScaleY="146656" custLinFactNeighborY="30641">
        <dgm:presLayoutVars/>
      </dgm:prSet>
      <dgm:spPr/>
    </dgm:pt>
    <dgm:pt modelId="{38C65349-0C40-499F-9765-B6F38C2DC3C3}" type="pres">
      <dgm:prSet presAssocID="{AE813459-65AB-4FA9-B717-330DDA6DFA4E}" presName="space" presStyleCnt="0"/>
      <dgm:spPr/>
    </dgm:pt>
    <dgm:pt modelId="{C6650FDC-3601-45F5-9125-6E3F90A53F8A}" type="pres">
      <dgm:prSet presAssocID="{B1AFA1AF-0FF8-45B3-A6D0-0E255A2F637D}" presName="composite" presStyleCnt="0"/>
      <dgm:spPr/>
    </dgm:pt>
    <dgm:pt modelId="{C4F84DEA-2002-4D32-8E80-70EEE05E345A}" type="pres">
      <dgm:prSet presAssocID="{B1AFA1AF-0FF8-45B3-A6D0-0E255A2F637D}" presName="parTx" presStyleLbl="alignNode1" presStyleIdx="1" presStyleCnt="5">
        <dgm:presLayoutVars>
          <dgm:chMax val="0"/>
          <dgm:chPref val="0"/>
        </dgm:presLayoutVars>
      </dgm:prSet>
      <dgm:spPr/>
    </dgm:pt>
    <dgm:pt modelId="{4FEB85EB-D046-4CDB-8A62-BBCE260C4490}" type="pres">
      <dgm:prSet presAssocID="{B1AFA1AF-0FF8-45B3-A6D0-0E255A2F637D}" presName="desTx" presStyleLbl="alignAccFollowNode1" presStyleIdx="1" presStyleCnt="5" custScaleY="146837" custLinFactNeighborX="-583" custLinFactNeighborY="32252">
        <dgm:presLayoutVars/>
      </dgm:prSet>
      <dgm:spPr/>
    </dgm:pt>
    <dgm:pt modelId="{40F59683-723F-44D1-8379-95635EED1AA8}" type="pres">
      <dgm:prSet presAssocID="{88649F7A-400B-4056-965D-C9AC0B3AD942}" presName="space" presStyleCnt="0"/>
      <dgm:spPr/>
    </dgm:pt>
    <dgm:pt modelId="{BB2E4F65-C461-40C3-BC82-6A29AA851F44}" type="pres">
      <dgm:prSet presAssocID="{E9682B4F-0217-4B50-923E-C104AA24290F}" presName="composite" presStyleCnt="0"/>
      <dgm:spPr/>
    </dgm:pt>
    <dgm:pt modelId="{49B7F8FA-D256-41EF-9327-52A3551D9A60}" type="pres">
      <dgm:prSet presAssocID="{E9682B4F-0217-4B50-923E-C104AA24290F}" presName="parTx" presStyleLbl="alignNode1" presStyleIdx="2" presStyleCnt="5">
        <dgm:presLayoutVars>
          <dgm:chMax val="0"/>
          <dgm:chPref val="0"/>
        </dgm:presLayoutVars>
      </dgm:prSet>
      <dgm:spPr/>
    </dgm:pt>
    <dgm:pt modelId="{6B5FE59C-B471-448A-AA7A-B526DCC4D4CA}" type="pres">
      <dgm:prSet presAssocID="{E9682B4F-0217-4B50-923E-C104AA24290F}" presName="desTx" presStyleLbl="alignAccFollowNode1" presStyleIdx="2" presStyleCnt="5" custScaleY="146837" custLinFactNeighborX="-860" custLinFactNeighborY="30454">
        <dgm:presLayoutVars/>
      </dgm:prSet>
      <dgm:spPr/>
    </dgm:pt>
    <dgm:pt modelId="{A91542D9-4FB3-4302-AD03-3D6EF82E6748}" type="pres">
      <dgm:prSet presAssocID="{B8632E42-D7EB-4C31-877E-6F1B2801851A}" presName="space" presStyleCnt="0"/>
      <dgm:spPr/>
    </dgm:pt>
    <dgm:pt modelId="{1A7C3045-2DAF-4A19-82DB-79436B2E4575}" type="pres">
      <dgm:prSet presAssocID="{4F85505A-81B6-4FDA-A144-900B71DAD946}" presName="composite" presStyleCnt="0"/>
      <dgm:spPr/>
    </dgm:pt>
    <dgm:pt modelId="{4132ECB1-6BEF-4935-AFA3-B2EAA48FDE7E}" type="pres">
      <dgm:prSet presAssocID="{4F85505A-81B6-4FDA-A144-900B71DAD946}" presName="parTx" presStyleLbl="alignNode1" presStyleIdx="3" presStyleCnt="5">
        <dgm:presLayoutVars>
          <dgm:chMax val="0"/>
          <dgm:chPref val="0"/>
        </dgm:presLayoutVars>
      </dgm:prSet>
      <dgm:spPr/>
    </dgm:pt>
    <dgm:pt modelId="{C42A8BDE-B838-475D-AFDE-17B60D744AB6}" type="pres">
      <dgm:prSet presAssocID="{4F85505A-81B6-4FDA-A144-900B71DAD946}" presName="desTx" presStyleLbl="alignAccFollowNode1" presStyleIdx="3" presStyleCnt="5" custScaleY="146837" custLinFactNeighborY="30454">
        <dgm:presLayoutVars/>
      </dgm:prSet>
      <dgm:spPr/>
    </dgm:pt>
    <dgm:pt modelId="{D0DC94A3-770A-4810-A89A-7DB7918862F6}" type="pres">
      <dgm:prSet presAssocID="{68F74A88-49DC-44B1-BC0D-220A7B97601C}" presName="space" presStyleCnt="0"/>
      <dgm:spPr/>
    </dgm:pt>
    <dgm:pt modelId="{647B2244-AC3A-441A-A6FB-6136FA04F429}" type="pres">
      <dgm:prSet presAssocID="{A2322D3A-7AC2-4C5C-9D7E-EAB2313D47D4}" presName="composite" presStyleCnt="0"/>
      <dgm:spPr/>
    </dgm:pt>
    <dgm:pt modelId="{59606EB9-9F10-4D12-A33F-A242FDCC0D0F}" type="pres">
      <dgm:prSet presAssocID="{A2322D3A-7AC2-4C5C-9D7E-EAB2313D47D4}" presName="parTx" presStyleLbl="alignNode1" presStyleIdx="4" presStyleCnt="5">
        <dgm:presLayoutVars>
          <dgm:chMax val="0"/>
          <dgm:chPref val="0"/>
        </dgm:presLayoutVars>
      </dgm:prSet>
      <dgm:spPr/>
    </dgm:pt>
    <dgm:pt modelId="{C8429E68-36DD-4F6A-A2F4-7CCDADCEFAD1}" type="pres">
      <dgm:prSet presAssocID="{A2322D3A-7AC2-4C5C-9D7E-EAB2313D47D4}" presName="desTx" presStyleLbl="alignAccFollowNode1" presStyleIdx="4" presStyleCnt="5" custScaleY="146837" custLinFactNeighborY="30596">
        <dgm:presLayoutVars/>
      </dgm:prSet>
      <dgm:spPr/>
    </dgm:pt>
  </dgm:ptLst>
  <dgm:cxnLst>
    <dgm:cxn modelId="{F28D7702-2FC3-49BD-BB13-C989E5EE622A}" srcId="{0DD8915E-DC14-41D6-9BB5-F49E1C265163}" destId="{B1AFA1AF-0FF8-45B3-A6D0-0E255A2F637D}" srcOrd="1" destOrd="0" parTransId="{10C68AF5-481C-45AA-A216-8BBBB04515B9}" sibTransId="{88649F7A-400B-4056-965D-C9AC0B3AD942}"/>
    <dgm:cxn modelId="{31826907-E438-4A1B-A800-F181C547104F}" type="presOf" srcId="{30A490C8-22B4-4D68-875C-0F0DE2FF864D}" destId="{22359DD7-1BFB-4900-BAE6-6084F2F57988}" srcOrd="0" destOrd="0" presId="urn:microsoft.com/office/officeart/2016/7/layout/HorizontalActionList"/>
    <dgm:cxn modelId="{A0077D09-C12C-46D0-8DF7-194B6911362A}" srcId="{0DD8915E-DC14-41D6-9BB5-F49E1C265163}" destId="{73D947E0-108F-4D20-A71E-3CF329F97212}" srcOrd="0" destOrd="0" parTransId="{9D249532-A24D-4D8F-848A-9F42F2E486C9}" sibTransId="{AE813459-65AB-4FA9-B717-330DDA6DFA4E}"/>
    <dgm:cxn modelId="{5A5BA622-5DEB-48B9-88D9-C1DE36C711E5}" srcId="{B1AFA1AF-0FF8-45B3-A6D0-0E255A2F637D}" destId="{50418D2B-9486-42DE-AFDD-1D31420040FF}" srcOrd="0" destOrd="0" parTransId="{D5A17F6B-93F5-442B-938A-0F38C281BE88}" sibTransId="{1D87A0A5-8024-4710-846B-D5BFAC785107}"/>
    <dgm:cxn modelId="{711E093C-AD42-45A4-8D40-A2D39702062E}" srcId="{A2322D3A-7AC2-4C5C-9D7E-EAB2313D47D4}" destId="{8FE81FEC-2664-411F-AEB3-065F29F52751}" srcOrd="0" destOrd="0" parTransId="{BCBC007E-0269-421B-9C41-DE26D5C3A822}" sibTransId="{80230EB7-7230-4881-A631-309C07417378}"/>
    <dgm:cxn modelId="{77A55366-077C-403B-A9E1-B9C6B5CA3288}" type="presOf" srcId="{73D947E0-108F-4D20-A71E-3CF329F97212}" destId="{BDBD7220-3F85-45D2-BED6-5BBFBC23EAE3}" srcOrd="0" destOrd="0" presId="urn:microsoft.com/office/officeart/2016/7/layout/HorizontalActionList"/>
    <dgm:cxn modelId="{F942F56C-9025-4AA1-9B36-C5AE0A93B0F5}" srcId="{4F85505A-81B6-4FDA-A144-900B71DAD946}" destId="{FEB4A941-E9FA-4A86-A673-85FF34B35F20}" srcOrd="0" destOrd="0" parTransId="{39522508-BC4E-4DD5-A744-AFEFFE36DB74}" sibTransId="{97624CC8-6315-4683-B26C-C30D552DA5A6}"/>
    <dgm:cxn modelId="{B7F6ED6E-855A-4A7B-AE18-3BD04546002C}" type="presOf" srcId="{B1AFA1AF-0FF8-45B3-A6D0-0E255A2F637D}" destId="{C4F84DEA-2002-4D32-8E80-70EEE05E345A}" srcOrd="0" destOrd="0" presId="urn:microsoft.com/office/officeart/2016/7/layout/HorizontalActionList"/>
    <dgm:cxn modelId="{51563A4F-C0EB-47D6-B5BC-47A4E599AD4B}" srcId="{E9682B4F-0217-4B50-923E-C104AA24290F}" destId="{0EC0C300-11E4-45CF-8418-973585107209}" srcOrd="0" destOrd="0" parTransId="{1E4DD98E-100E-46B7-B24A-408BBF69E9FA}" sibTransId="{90FAB5D1-62B3-4FF6-A07D-EE607F529C32}"/>
    <dgm:cxn modelId="{6291F24F-B536-4688-99BC-6A4CB5E15E15}" type="presOf" srcId="{4F85505A-81B6-4FDA-A144-900B71DAD946}" destId="{4132ECB1-6BEF-4935-AFA3-B2EAA48FDE7E}" srcOrd="0" destOrd="0" presId="urn:microsoft.com/office/officeart/2016/7/layout/HorizontalActionList"/>
    <dgm:cxn modelId="{2D633B56-E147-4EFC-B9EE-6C0413F329B0}" srcId="{0DD8915E-DC14-41D6-9BB5-F49E1C265163}" destId="{4F85505A-81B6-4FDA-A144-900B71DAD946}" srcOrd="3" destOrd="0" parTransId="{D9A96E25-7BBE-4DDD-8DDE-B4970D4340A8}" sibTransId="{68F74A88-49DC-44B1-BC0D-220A7B97601C}"/>
    <dgm:cxn modelId="{110097B3-0B24-42EE-9C79-845C028B379B}" type="presOf" srcId="{E9682B4F-0217-4B50-923E-C104AA24290F}" destId="{49B7F8FA-D256-41EF-9327-52A3551D9A60}" srcOrd="0" destOrd="0" presId="urn:microsoft.com/office/officeart/2016/7/layout/HorizontalActionList"/>
    <dgm:cxn modelId="{C54EA6C2-0E6B-42D8-9A4A-4456127A91A8}" type="presOf" srcId="{A2322D3A-7AC2-4C5C-9D7E-EAB2313D47D4}" destId="{59606EB9-9F10-4D12-A33F-A242FDCC0D0F}" srcOrd="0" destOrd="0" presId="urn:microsoft.com/office/officeart/2016/7/layout/HorizontalActionList"/>
    <dgm:cxn modelId="{E339F9C8-AD35-4E33-9434-788C81500EB2}" type="presOf" srcId="{8FE81FEC-2664-411F-AEB3-065F29F52751}" destId="{C8429E68-36DD-4F6A-A2F4-7CCDADCEFAD1}" srcOrd="0" destOrd="0" presId="urn:microsoft.com/office/officeart/2016/7/layout/HorizontalActionList"/>
    <dgm:cxn modelId="{6C23D0C9-74B2-4C8B-AB2F-A03B3B0EBE56}" srcId="{0DD8915E-DC14-41D6-9BB5-F49E1C265163}" destId="{E9682B4F-0217-4B50-923E-C104AA24290F}" srcOrd="2" destOrd="0" parTransId="{E0F6C4AF-9BBB-4698-91D7-F9AE3EACBD5D}" sibTransId="{B8632E42-D7EB-4C31-877E-6F1B2801851A}"/>
    <dgm:cxn modelId="{381FE1CC-8184-4745-8EB3-6DE11655998D}" srcId="{73D947E0-108F-4D20-A71E-3CF329F97212}" destId="{30A490C8-22B4-4D68-875C-0F0DE2FF864D}" srcOrd="0" destOrd="0" parTransId="{035C64B0-4F0C-4FD1-BD23-B1D4C9887CBE}" sibTransId="{45495DA8-8707-41E3-A12B-FA5766269C44}"/>
    <dgm:cxn modelId="{179FAFCF-F878-464E-A8A6-1185EFA0E380}" srcId="{0DD8915E-DC14-41D6-9BB5-F49E1C265163}" destId="{A2322D3A-7AC2-4C5C-9D7E-EAB2313D47D4}" srcOrd="4" destOrd="0" parTransId="{4A8C15D4-B36F-4764-B4FF-F2AF790D3E17}" sibTransId="{84DE1C3A-3FC7-4DB3-88ED-33F65A71557A}"/>
    <dgm:cxn modelId="{8CB96BD1-8B01-481A-B525-C5C507C9951C}" type="presOf" srcId="{0EC0C300-11E4-45CF-8418-973585107209}" destId="{6B5FE59C-B471-448A-AA7A-B526DCC4D4CA}" srcOrd="0" destOrd="0" presId="urn:microsoft.com/office/officeart/2016/7/layout/HorizontalActionList"/>
    <dgm:cxn modelId="{36A4EED2-16DE-4F21-9B57-BD053CD7ED3D}" type="presOf" srcId="{FEB4A941-E9FA-4A86-A673-85FF34B35F20}" destId="{C42A8BDE-B838-475D-AFDE-17B60D744AB6}" srcOrd="0" destOrd="0" presId="urn:microsoft.com/office/officeart/2016/7/layout/HorizontalActionList"/>
    <dgm:cxn modelId="{BF1349D4-34AE-476D-8D7B-F3ABAB74304F}" type="presOf" srcId="{50418D2B-9486-42DE-AFDD-1D31420040FF}" destId="{4FEB85EB-D046-4CDB-8A62-BBCE260C4490}" srcOrd="0" destOrd="0" presId="urn:microsoft.com/office/officeart/2016/7/layout/HorizontalActionList"/>
    <dgm:cxn modelId="{825BC9D8-F515-4FBF-8CF8-23CD32968E1D}" type="presOf" srcId="{0DD8915E-DC14-41D6-9BB5-F49E1C265163}" destId="{E4B4F7C4-5024-45F0-9FD7-C5068A1AE6C4}" srcOrd="0" destOrd="0" presId="urn:microsoft.com/office/officeart/2016/7/layout/HorizontalActionList"/>
    <dgm:cxn modelId="{E9D2B9D9-3B26-471C-AF45-E02D1C258CD3}" type="presParOf" srcId="{E4B4F7C4-5024-45F0-9FD7-C5068A1AE6C4}" destId="{473E2436-1BC1-4A6C-8568-5C38418F52D1}" srcOrd="0" destOrd="0" presId="urn:microsoft.com/office/officeart/2016/7/layout/HorizontalActionList"/>
    <dgm:cxn modelId="{A151C920-5872-4C88-8534-922E9C800B9B}" type="presParOf" srcId="{473E2436-1BC1-4A6C-8568-5C38418F52D1}" destId="{BDBD7220-3F85-45D2-BED6-5BBFBC23EAE3}" srcOrd="0" destOrd="0" presId="urn:microsoft.com/office/officeart/2016/7/layout/HorizontalActionList"/>
    <dgm:cxn modelId="{45373909-AB37-4D9A-936C-DC8447BC111D}" type="presParOf" srcId="{473E2436-1BC1-4A6C-8568-5C38418F52D1}" destId="{22359DD7-1BFB-4900-BAE6-6084F2F57988}" srcOrd="1" destOrd="0" presId="urn:microsoft.com/office/officeart/2016/7/layout/HorizontalActionList"/>
    <dgm:cxn modelId="{CFC7E7C1-85BC-47FC-BC11-D0BACA8440B9}" type="presParOf" srcId="{E4B4F7C4-5024-45F0-9FD7-C5068A1AE6C4}" destId="{38C65349-0C40-499F-9765-B6F38C2DC3C3}" srcOrd="1" destOrd="0" presId="urn:microsoft.com/office/officeart/2016/7/layout/HorizontalActionList"/>
    <dgm:cxn modelId="{86FF1107-69E9-4310-A0D8-2BF61292A72B}" type="presParOf" srcId="{E4B4F7C4-5024-45F0-9FD7-C5068A1AE6C4}" destId="{C6650FDC-3601-45F5-9125-6E3F90A53F8A}" srcOrd="2" destOrd="0" presId="urn:microsoft.com/office/officeart/2016/7/layout/HorizontalActionList"/>
    <dgm:cxn modelId="{1C7F1C64-2F3D-4695-A56C-92B1B848B0C2}" type="presParOf" srcId="{C6650FDC-3601-45F5-9125-6E3F90A53F8A}" destId="{C4F84DEA-2002-4D32-8E80-70EEE05E345A}" srcOrd="0" destOrd="0" presId="urn:microsoft.com/office/officeart/2016/7/layout/HorizontalActionList"/>
    <dgm:cxn modelId="{DC59A3FF-666D-48A7-B3BE-98A9F829402D}" type="presParOf" srcId="{C6650FDC-3601-45F5-9125-6E3F90A53F8A}" destId="{4FEB85EB-D046-4CDB-8A62-BBCE260C4490}" srcOrd="1" destOrd="0" presId="urn:microsoft.com/office/officeart/2016/7/layout/HorizontalActionList"/>
    <dgm:cxn modelId="{AAE65B9C-F662-4FAA-8FDB-82E7FB86BB24}" type="presParOf" srcId="{E4B4F7C4-5024-45F0-9FD7-C5068A1AE6C4}" destId="{40F59683-723F-44D1-8379-95635EED1AA8}" srcOrd="3" destOrd="0" presId="urn:microsoft.com/office/officeart/2016/7/layout/HorizontalActionList"/>
    <dgm:cxn modelId="{F5BE37E3-59D0-4D56-B08C-9B1D93695802}" type="presParOf" srcId="{E4B4F7C4-5024-45F0-9FD7-C5068A1AE6C4}" destId="{BB2E4F65-C461-40C3-BC82-6A29AA851F44}" srcOrd="4" destOrd="0" presId="urn:microsoft.com/office/officeart/2016/7/layout/HorizontalActionList"/>
    <dgm:cxn modelId="{1FC3B8DB-8632-4AA8-99E5-4F0C12504130}" type="presParOf" srcId="{BB2E4F65-C461-40C3-BC82-6A29AA851F44}" destId="{49B7F8FA-D256-41EF-9327-52A3551D9A60}" srcOrd="0" destOrd="0" presId="urn:microsoft.com/office/officeart/2016/7/layout/HorizontalActionList"/>
    <dgm:cxn modelId="{03A1CBF9-FFCE-4B8C-9850-8B297556CCF4}" type="presParOf" srcId="{BB2E4F65-C461-40C3-BC82-6A29AA851F44}" destId="{6B5FE59C-B471-448A-AA7A-B526DCC4D4CA}" srcOrd="1" destOrd="0" presId="urn:microsoft.com/office/officeart/2016/7/layout/HorizontalActionList"/>
    <dgm:cxn modelId="{BAB9C1C4-8A05-4AE7-B42E-55875981524E}" type="presParOf" srcId="{E4B4F7C4-5024-45F0-9FD7-C5068A1AE6C4}" destId="{A91542D9-4FB3-4302-AD03-3D6EF82E6748}" srcOrd="5" destOrd="0" presId="urn:microsoft.com/office/officeart/2016/7/layout/HorizontalActionList"/>
    <dgm:cxn modelId="{F7DEAAC8-FCAD-4F6B-92BD-91B8342F3277}" type="presParOf" srcId="{E4B4F7C4-5024-45F0-9FD7-C5068A1AE6C4}" destId="{1A7C3045-2DAF-4A19-82DB-79436B2E4575}" srcOrd="6" destOrd="0" presId="urn:microsoft.com/office/officeart/2016/7/layout/HorizontalActionList"/>
    <dgm:cxn modelId="{13555CA3-20BE-41F8-BD09-0BA8CEE1C702}" type="presParOf" srcId="{1A7C3045-2DAF-4A19-82DB-79436B2E4575}" destId="{4132ECB1-6BEF-4935-AFA3-B2EAA48FDE7E}" srcOrd="0" destOrd="0" presId="urn:microsoft.com/office/officeart/2016/7/layout/HorizontalActionList"/>
    <dgm:cxn modelId="{0848E8B2-6BD5-4CB6-B7E0-F8F1B1F78E2F}" type="presParOf" srcId="{1A7C3045-2DAF-4A19-82DB-79436B2E4575}" destId="{C42A8BDE-B838-475D-AFDE-17B60D744AB6}" srcOrd="1" destOrd="0" presId="urn:microsoft.com/office/officeart/2016/7/layout/HorizontalActionList"/>
    <dgm:cxn modelId="{FD5AD2F1-E5D1-4359-99EB-D3225676DF7F}" type="presParOf" srcId="{E4B4F7C4-5024-45F0-9FD7-C5068A1AE6C4}" destId="{D0DC94A3-770A-4810-A89A-7DB7918862F6}" srcOrd="7" destOrd="0" presId="urn:microsoft.com/office/officeart/2016/7/layout/HorizontalActionList"/>
    <dgm:cxn modelId="{2608DA2F-9259-4A20-98D1-9A5F5780B66F}" type="presParOf" srcId="{E4B4F7C4-5024-45F0-9FD7-C5068A1AE6C4}" destId="{647B2244-AC3A-441A-A6FB-6136FA04F429}" srcOrd="8" destOrd="0" presId="urn:microsoft.com/office/officeart/2016/7/layout/HorizontalActionList"/>
    <dgm:cxn modelId="{F55613FD-292F-4CCF-A44A-E9FC24D70E0E}" type="presParOf" srcId="{647B2244-AC3A-441A-A6FB-6136FA04F429}" destId="{59606EB9-9F10-4D12-A33F-A242FDCC0D0F}" srcOrd="0" destOrd="0" presId="urn:microsoft.com/office/officeart/2016/7/layout/HorizontalActionList"/>
    <dgm:cxn modelId="{7B4FE576-C66F-4D92-B6AC-DA1D068316E4}" type="presParOf" srcId="{647B2244-AC3A-441A-A6FB-6136FA04F429}" destId="{C8429E68-36DD-4F6A-A2F4-7CCDADCEFAD1}" srcOrd="1" destOrd="0" presId="urn:microsoft.com/office/officeart/2016/7/layout/HorizontalActionList"/>
  </dgm:cxnLst>
  <dgm:bg>
    <a:noFill/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DBD7220-3F85-45D2-BED6-5BBFBC23EAE3}">
      <dsp:nvSpPr>
        <dsp:cNvPr id="0" name=""/>
        <dsp:cNvSpPr/>
      </dsp:nvSpPr>
      <dsp:spPr>
        <a:xfrm>
          <a:off x="1530" y="699773"/>
          <a:ext cx="1938002" cy="581400"/>
        </a:xfrm>
        <a:prstGeom prst="rect">
          <a:avLst/>
        </a:prstGeom>
        <a:solidFill>
          <a:schemeClr val="accent1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45" tIns="153145" rIns="153145" bIns="153145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PLANEJAMENTO</a:t>
          </a:r>
        </a:p>
      </dsp:txBody>
      <dsp:txXfrm>
        <a:off x="1530" y="699773"/>
        <a:ext cx="1938002" cy="581400"/>
      </dsp:txXfrm>
    </dsp:sp>
    <dsp:sp modelId="{22359DD7-1BFB-4900-BAE6-6084F2F57988}">
      <dsp:nvSpPr>
        <dsp:cNvPr id="0" name=""/>
        <dsp:cNvSpPr/>
      </dsp:nvSpPr>
      <dsp:spPr>
        <a:xfrm>
          <a:off x="1530" y="1436245"/>
          <a:ext cx="1938002" cy="3424378"/>
        </a:xfrm>
        <a:prstGeom prst="rect">
          <a:avLst/>
        </a:prstGeom>
        <a:solidFill>
          <a:schemeClr val="accent1">
            <a:lumMod val="60000"/>
            <a:lumOff val="40000"/>
            <a:alpha val="63879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32" tIns="191432" rIns="191432" bIns="191432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 err="1">
              <a:latin typeface="Avenir Next LT Pro" panose="020B0504020202020204" pitchFamily="34" charset="77"/>
            </a:rPr>
            <a:t>Sinergizar</a:t>
          </a:r>
          <a:r>
            <a:rPr lang="pt-BR" sz="1400" b="0" i="0" kern="1200" noProof="0" dirty="0">
              <a:latin typeface="Avenir Next LT Pro" panose="020B0504020202020204" pitchFamily="34" charset="77"/>
            </a:rPr>
            <a:t> o</a:t>
          </a:r>
          <a:r>
            <a:rPr lang="pt-BR" sz="1400" b="0" i="0" kern="1200" noProof="0" dirty="0">
              <a:latin typeface="Avenir Next LT Pro Light" panose="020B0304020202020204" pitchFamily="34" charset="77"/>
            </a:rPr>
            <a:t> </a:t>
          </a:r>
          <a:r>
            <a:rPr lang="pt-BR" sz="1400" b="1" i="0" kern="1200" noProof="0" dirty="0">
              <a:latin typeface="Avenir Next LT Pro" panose="020B0504020202020204" pitchFamily="34" charset="77"/>
            </a:rPr>
            <a:t>comércio eletrônico dimensionável</a:t>
          </a:r>
        </a:p>
      </dsp:txBody>
      <dsp:txXfrm>
        <a:off x="1530" y="1436245"/>
        <a:ext cx="1938002" cy="3424378"/>
      </dsp:txXfrm>
    </dsp:sp>
    <dsp:sp modelId="{C4F84DEA-2002-4D32-8E80-70EEE05E345A}">
      <dsp:nvSpPr>
        <dsp:cNvPr id="0" name=""/>
        <dsp:cNvSpPr/>
      </dsp:nvSpPr>
      <dsp:spPr>
        <a:xfrm>
          <a:off x="2047533" y="698716"/>
          <a:ext cx="1938002" cy="581400"/>
        </a:xfrm>
        <a:prstGeom prst="rect">
          <a:avLst/>
        </a:prstGeom>
        <a:solidFill>
          <a:schemeClr val="accent1">
            <a:lumMod val="75000"/>
            <a:alpha val="5298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45" tIns="153145" rIns="153145" bIns="153145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MARKETING</a:t>
          </a:r>
        </a:p>
      </dsp:txBody>
      <dsp:txXfrm>
        <a:off x="2047533" y="698716"/>
        <a:ext cx="1938002" cy="581400"/>
      </dsp:txXfrm>
    </dsp:sp>
    <dsp:sp modelId="{4FEB85EB-D046-4CDB-8A62-BBCE260C4490}">
      <dsp:nvSpPr>
        <dsp:cNvPr id="0" name=""/>
        <dsp:cNvSpPr/>
      </dsp:nvSpPr>
      <dsp:spPr>
        <a:xfrm>
          <a:off x="2036234" y="1432018"/>
          <a:ext cx="1938002" cy="3428605"/>
        </a:xfrm>
        <a:prstGeom prst="rect">
          <a:avLst/>
        </a:prstGeom>
        <a:solidFill>
          <a:schemeClr val="accent1">
            <a:lumMod val="40000"/>
            <a:lumOff val="60000"/>
            <a:alpha val="45201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32" tIns="191432" rIns="191432" bIns="191432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latin typeface="Avenir Next LT Pro" panose="020B0504020202020204" pitchFamily="34" charset="77"/>
            </a:rPr>
            <a:t>Disseminar </a:t>
          </a:r>
          <a:r>
            <a:rPr lang="pt-BR" sz="1400" b="1" i="0" kern="1200" noProof="0" dirty="0">
              <a:latin typeface="Avenir Next LT Pro" panose="020B0504020202020204" pitchFamily="34" charset="77"/>
            </a:rPr>
            <a:t>métricas padronizadas</a:t>
          </a:r>
        </a:p>
      </dsp:txBody>
      <dsp:txXfrm>
        <a:off x="2036234" y="1432018"/>
        <a:ext cx="1938002" cy="3428605"/>
      </dsp:txXfrm>
    </dsp:sp>
    <dsp:sp modelId="{49B7F8FA-D256-41EF-9327-52A3551D9A60}">
      <dsp:nvSpPr>
        <dsp:cNvPr id="0" name=""/>
        <dsp:cNvSpPr/>
      </dsp:nvSpPr>
      <dsp:spPr>
        <a:xfrm>
          <a:off x="4093536" y="698716"/>
          <a:ext cx="1938002" cy="581400"/>
        </a:xfrm>
        <a:prstGeom prst="rect">
          <a:avLst/>
        </a:prstGeom>
        <a:solidFill>
          <a:schemeClr val="accent1">
            <a:shade val="80000"/>
            <a:hueOff val="89781"/>
            <a:satOff val="4639"/>
            <a:lumOff val="1202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45" tIns="153145" rIns="153145" bIns="153145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DESIGN</a:t>
          </a:r>
        </a:p>
      </dsp:txBody>
      <dsp:txXfrm>
        <a:off x="4093536" y="698716"/>
        <a:ext cx="1938002" cy="581400"/>
      </dsp:txXfrm>
    </dsp:sp>
    <dsp:sp modelId="{6B5FE59C-B471-448A-AA7A-B526DCC4D4CA}">
      <dsp:nvSpPr>
        <dsp:cNvPr id="0" name=""/>
        <dsp:cNvSpPr/>
      </dsp:nvSpPr>
      <dsp:spPr>
        <a:xfrm>
          <a:off x="4076869" y="1432018"/>
          <a:ext cx="1938002" cy="3428605"/>
        </a:xfrm>
        <a:prstGeom prst="rect">
          <a:avLst/>
        </a:prstGeom>
        <a:solidFill>
          <a:schemeClr val="accent1">
            <a:lumMod val="20000"/>
            <a:lumOff val="80000"/>
            <a:alpha val="44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32" tIns="191432" rIns="191432" bIns="191432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latin typeface="Avenir Next LT Pro" panose="020B0504020202020204" pitchFamily="34" charset="77"/>
            </a:rPr>
            <a:t>Coordenar</a:t>
          </a:r>
          <a:br>
            <a:rPr lang="pt-BR" sz="1400" b="0" i="0" kern="1200" noProof="0" dirty="0">
              <a:latin typeface="Avenir Next LT Pro" panose="020B0504020202020204" pitchFamily="34" charset="77"/>
            </a:rPr>
          </a:br>
          <a:r>
            <a:rPr lang="pt-BR" sz="1400" b="1" i="0" kern="1200" noProof="0" dirty="0">
              <a:latin typeface="Avenir Next LT Pro" panose="020B0504020202020204" pitchFamily="34" charset="77"/>
            </a:rPr>
            <a:t>aplicativos de comércio eletrônico</a:t>
          </a:r>
        </a:p>
      </dsp:txBody>
      <dsp:txXfrm>
        <a:off x="4076869" y="1432018"/>
        <a:ext cx="1938002" cy="3428605"/>
      </dsp:txXfrm>
    </dsp:sp>
    <dsp:sp modelId="{4132ECB1-6BEF-4935-AFA3-B2EAA48FDE7E}">
      <dsp:nvSpPr>
        <dsp:cNvPr id="0" name=""/>
        <dsp:cNvSpPr/>
      </dsp:nvSpPr>
      <dsp:spPr>
        <a:xfrm>
          <a:off x="6139538" y="698716"/>
          <a:ext cx="1938002" cy="581400"/>
        </a:xfrm>
        <a:prstGeom prst="rect">
          <a:avLst/>
        </a:prstGeom>
        <a:solidFill>
          <a:schemeClr val="accent1">
            <a:lumMod val="75000"/>
            <a:alpha val="53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45" tIns="153145" rIns="153145" bIns="153145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ESTRATÉGIA</a:t>
          </a:r>
        </a:p>
      </dsp:txBody>
      <dsp:txXfrm>
        <a:off x="6139538" y="698716"/>
        <a:ext cx="1938002" cy="581400"/>
      </dsp:txXfrm>
    </dsp:sp>
    <dsp:sp modelId="{C42A8BDE-B838-475D-AFDE-17B60D744AB6}">
      <dsp:nvSpPr>
        <dsp:cNvPr id="0" name=""/>
        <dsp:cNvSpPr/>
      </dsp:nvSpPr>
      <dsp:spPr>
        <a:xfrm>
          <a:off x="6139538" y="1432018"/>
          <a:ext cx="1938002" cy="3428605"/>
        </a:xfrm>
        <a:prstGeom prst="rect">
          <a:avLst/>
        </a:prstGeom>
        <a:solidFill>
          <a:schemeClr val="accent1">
            <a:lumMod val="40000"/>
            <a:lumOff val="60000"/>
            <a:alpha val="45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432" tIns="191432" rIns="191432" bIns="191432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latin typeface="Avenir Next LT Pro" panose="020B0504020202020204" pitchFamily="34" charset="77"/>
            </a:rPr>
            <a:t>Promova </a:t>
          </a:r>
          <a:r>
            <a:rPr lang="pt-BR" sz="1400" b="1" i="0" kern="1200" noProof="0" dirty="0">
              <a:latin typeface="Avenir Next LT Pro" panose="020B0504020202020204" pitchFamily="34" charset="77"/>
            </a:rPr>
            <a:t>metodologias holisticamente superiores</a:t>
          </a:r>
        </a:p>
      </dsp:txBody>
      <dsp:txXfrm>
        <a:off x="6139538" y="1432018"/>
        <a:ext cx="1938002" cy="3428605"/>
      </dsp:txXfrm>
    </dsp:sp>
    <dsp:sp modelId="{59606EB9-9F10-4D12-A33F-A242FDCC0D0F}">
      <dsp:nvSpPr>
        <dsp:cNvPr id="0" name=""/>
        <dsp:cNvSpPr/>
      </dsp:nvSpPr>
      <dsp:spPr>
        <a:xfrm>
          <a:off x="8185541" y="698716"/>
          <a:ext cx="1938002" cy="581400"/>
        </a:xfrm>
        <a:prstGeom prst="rect">
          <a:avLst/>
        </a:prstGeom>
        <a:solidFill>
          <a:srgbClr val="4A5EE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3145" tIns="153145" rIns="153145" bIns="153145" numCol="1" spcCol="1270" rtlCol="0" anchor="ctr" anchorCtr="0">
          <a:noAutofit/>
        </a:bodyPr>
        <a:lstStyle/>
        <a:p>
          <a:pPr marL="0" lvl="0" indent="0" algn="ctr" defTabSz="7112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b="0" i="0" kern="1200" noProof="0" dirty="0">
              <a:latin typeface="Avenir Next LT Pro" panose="020B0504020202020204" pitchFamily="34" charset="77"/>
            </a:rPr>
            <a:t>LANÇAMENTO</a:t>
          </a:r>
        </a:p>
      </dsp:txBody>
      <dsp:txXfrm>
        <a:off x="8185541" y="698716"/>
        <a:ext cx="1938002" cy="581400"/>
      </dsp:txXfrm>
    </dsp:sp>
    <dsp:sp modelId="{C8429E68-36DD-4F6A-A2F4-7CCDADCEFAD1}">
      <dsp:nvSpPr>
        <dsp:cNvPr id="0" name=""/>
        <dsp:cNvSpPr/>
      </dsp:nvSpPr>
      <dsp:spPr>
        <a:xfrm>
          <a:off x="8185541" y="1432018"/>
          <a:ext cx="1938002" cy="3428605"/>
        </a:xfrm>
        <a:prstGeom prst="rect">
          <a:avLst/>
        </a:prstGeom>
        <a:solidFill>
          <a:schemeClr val="accent1">
            <a:lumMod val="60000"/>
            <a:lumOff val="40000"/>
            <a:alpha val="68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2880" tIns="182880" rIns="182880" bIns="182880" numCol="1" spcCol="1270" rtlCol="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400" b="0" i="0" kern="1200" noProof="0" dirty="0">
              <a:latin typeface="Avenir Next LT Pro" panose="020B0504020202020204" pitchFamily="34" charset="77"/>
            </a:rPr>
            <a:t>Implante </a:t>
          </a:r>
          <a:r>
            <a:rPr lang="pt-BR" sz="1400" b="1" i="0" kern="1200" noProof="0" dirty="0">
              <a:latin typeface="Avenir Next LT Pro" panose="020B0504020202020204" pitchFamily="34" charset="77"/>
            </a:rPr>
            <a:t>redes estratégicas com necessidades convincentes</a:t>
          </a:r>
          <a:r>
            <a:rPr lang="pt-BR" sz="1400" b="0" i="0" kern="1200" noProof="0" dirty="0">
              <a:latin typeface="Avenir Next LT Pro" panose="020B0504020202020204" pitchFamily="34" charset="77"/>
            </a:rPr>
            <a:t> de comércio eletrônico</a:t>
          </a:r>
        </a:p>
      </dsp:txBody>
      <dsp:txXfrm>
        <a:off x="8185541" y="1432018"/>
        <a:ext cx="1938002" cy="342860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HorizontalActionList">
  <dgm:title val="Lista Horizontal de Ações"/>
  <dgm:desc val="Usado para mostrar listas não sequenciais ou agrupadas de informações. Funciona bem com grandes quantidades de texto. Todo o texto tem o mesmo nível de ênfase, e a direção não está implícita."/>
  <dgm:catLst>
    <dgm:cat type="list" pri="5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 fact="0.6"/>
      <dgm:constr type="h" for="des" forName="composite" op="equ"/>
      <dgm:constr type="w" for="ch" forName="composite" refType="w"/>
      <dgm:constr type="w" for="des" forName="parTx"/>
      <dgm:constr type="h" for="des" forName="parTx" op="equ"/>
      <dgm:constr type="w" for="des" forName="desTx"/>
      <dgm:constr type="primFontSz" for="des" forName="parTx" val="54"/>
      <dgm:constr type="primFontSz" for="des" forName="desTx" refType="primFontSz" refFor="des" refForName="parTx" op="lte" fact="0.75"/>
      <dgm:constr type="h" for="des" forName="desTx" op="equ"/>
      <dgm:constr type="w" for="ch" forName="space" op="equ" val="3"/>
    </dgm:constrLst>
    <dgm:ruleLst>
      <dgm:rule type="w" for="ch" forName="composite" val="0" fact="NaN" max="NaN"/>
    </dgm:ruleLst>
    <dgm:forEach name="Name6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3"/>
            <dgm:constr type="h"/>
            <dgm:constr type="tMarg" refType="w" fact="0.224"/>
            <dgm:constr type="bMarg" refType="w" fact="0.224"/>
            <dgm:constr type="lMarg" refType="w" fact="0.224"/>
            <dgm:constr type="rMarg" refType="w" fact="0.224"/>
          </dgm:constrLst>
          <dgm:ruleLst>
            <dgm:rule type="h" val="INF" fact="NaN" max="NaN"/>
            <dgm:rule type="primFontSz" val="14" fact="NaN" max="NaN"/>
          </dgm:ruleLst>
        </dgm:layoutNode>
        <dgm:layoutNode name="desTx" styleLbl="alignAccFollowNode1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primFontSz" val="28"/>
            <dgm:constr type="tMarg" refType="w" fact="0.28"/>
            <dgm:constr type="bMarg" refType="w" fact="0.28"/>
            <dgm:constr type="lMarg" refType="w" fact="0.28"/>
            <dgm:constr type="rMarg" refType="w" fact="0.28"/>
          </dgm:constrLst>
          <dgm:ruleLst>
            <dgm:rule type="h" val="INF" fact="NaN" max="NaN"/>
            <dgm:rule type="primFontSz" val="11" fact="NaN" max="NaN"/>
          </dgm:ruleLst>
        </dgm:layoutNode>
      </dgm:layoutNode>
      <dgm:forEach name="Name19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270B440-1644-4E57-824F-ADC8F2A20FEC}" type="datetime1">
              <a:rPr lang="pt-BR" smtClean="0"/>
              <a:t>04/11/2025</a:t>
            </a:fld>
            <a:endParaRPr lang="pt-BR" dirty="0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7B964BE-1CD1-1943-8CAA-B6D417321F1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8A4A50DD-8AE8-45DE-A9DF-1973EA779C1F}" type="datetime1">
              <a:rPr lang="pt-BR" noProof="0" smtClean="0"/>
              <a:t>04/11/2025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/>
          </a:p>
        </p:txBody>
      </p:sp>
      <p:sp>
        <p:nvSpPr>
          <p:cNvPr id="5" name="Espaço Reservado para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os estilos de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D7D3E5B-4BED-B24C-9674-6B6454D04561}" type="slidenum">
              <a:rPr lang="pt-BR" noProof="0" smtClean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76788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28283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2018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7297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450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47820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828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D7D3E5B-4BED-B24C-9674-6B6454D04561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06122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45418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52283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83489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48790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24696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8166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8D7D3E5B-4BED-B24C-9674-6B6454D04561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82932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orma Livre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0" name="Imagem 9" descr="Lacuna entre dois edifícios contra o céu azul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6768" y="633753"/>
            <a:ext cx="7414940" cy="578325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8" y="1313284"/>
            <a:ext cx="6226593" cy="3427502"/>
          </a:xfrm>
        </p:spPr>
        <p:txBody>
          <a:bodyPr lIns="0" tIns="0" rIns="0" bIns="0" rtlCol="0" anchor="t">
            <a:noAutofit/>
          </a:bodyPr>
          <a:lstStyle>
            <a:lvl1pPr algn="l">
              <a:defRPr sz="45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ítulo 1">
            <a:extLst>
              <a:ext uri="{FF2B5EF4-FFF2-40B4-BE49-F238E27FC236}">
                <a16:creationId xmlns:a16="http://schemas.microsoft.com/office/drawing/2014/main" id="{8D869122-E2BC-ED44-681B-43F70BEF81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8" name="Espaço Reservado para Imagem 23">
            <a:extLst>
              <a:ext uri="{FF2B5EF4-FFF2-40B4-BE49-F238E27FC236}">
                <a16:creationId xmlns:a16="http://schemas.microsoft.com/office/drawing/2014/main" id="{255CBD6C-C281-8722-27D4-3D2CC5788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90665" y="1650517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4" name="Espaço Reservado para Texto 33">
            <a:extLst>
              <a:ext uri="{FF2B5EF4-FFF2-40B4-BE49-F238E27FC236}">
                <a16:creationId xmlns:a16="http://schemas.microsoft.com/office/drawing/2014/main" id="{F1774C4E-7344-8232-3750-E424576E1D73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0881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0" name="Espaço Reservado para Texto 28">
            <a:extLst>
              <a:ext uri="{FF2B5EF4-FFF2-40B4-BE49-F238E27FC236}">
                <a16:creationId xmlns:a16="http://schemas.microsoft.com/office/drawing/2014/main" id="{1CE5D490-4727-FFF1-4BFF-A3DED42ECA3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185312" y="358765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8" name="Espaço Reservado para Imagem 23">
            <a:extLst>
              <a:ext uri="{FF2B5EF4-FFF2-40B4-BE49-F238E27FC236}">
                <a16:creationId xmlns:a16="http://schemas.microsoft.com/office/drawing/2014/main" id="{53802057-01C6-8655-30FA-091AC26925F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638242" y="1656748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0" name="Espaço Reservado para Texto 39">
            <a:extLst>
              <a:ext uri="{FF2B5EF4-FFF2-40B4-BE49-F238E27FC236}">
                <a16:creationId xmlns:a16="http://schemas.microsoft.com/office/drawing/2014/main" id="{69E47AF5-CB74-C3EB-76CA-1CA76678E2D5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636236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890DFA6A-3356-DE98-022D-0DA202FBFD7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734201" y="358977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9" name="Espaço Reservado para Imagem 23">
            <a:extLst>
              <a:ext uri="{FF2B5EF4-FFF2-40B4-BE49-F238E27FC236}">
                <a16:creationId xmlns:a16="http://schemas.microsoft.com/office/drawing/2014/main" id="{4EB02CDB-488A-8142-CAF9-8E37FFF7C07D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185819" y="166297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3" name="Espaço Reservado para Texto 42">
            <a:extLst>
              <a:ext uri="{FF2B5EF4-FFF2-40B4-BE49-F238E27FC236}">
                <a16:creationId xmlns:a16="http://schemas.microsoft.com/office/drawing/2014/main" id="{4F3265D0-915B-E319-A154-B81C7A2C5B9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83813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9" name="Espaço Reservado para Texto 28">
            <a:extLst>
              <a:ext uri="{FF2B5EF4-FFF2-40B4-BE49-F238E27FC236}">
                <a16:creationId xmlns:a16="http://schemas.microsoft.com/office/drawing/2014/main" id="{CC0A1957-087D-BAC8-2FD3-C7879A14D6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090" y="3594007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17" name="Espaço Reservado para Imagem 23">
            <a:extLst>
              <a:ext uri="{FF2B5EF4-FFF2-40B4-BE49-F238E27FC236}">
                <a16:creationId xmlns:a16="http://schemas.microsoft.com/office/drawing/2014/main" id="{C0FA0782-5A43-CA2A-3152-A02B9D5D744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733396" y="166920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6" name="Espaço Reservado para Texto 45">
            <a:extLst>
              <a:ext uri="{FF2B5EF4-FFF2-40B4-BE49-F238E27FC236}">
                <a16:creationId xmlns:a16="http://schemas.microsoft.com/office/drawing/2014/main" id="{D922E682-729B-97DE-1956-5B8FDDB7A7B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731390" y="3136392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2" name="Espaço Reservado para Texto 28">
            <a:extLst>
              <a:ext uri="{FF2B5EF4-FFF2-40B4-BE49-F238E27FC236}">
                <a16:creationId xmlns:a16="http://schemas.microsoft.com/office/drawing/2014/main" id="{8A2E2333-661F-499A-4099-13003D5327D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831978" y="359189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BC2B0E64-6036-C50A-4B09-3307E136D0D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0665" y="4221285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49" name="Espaço Reservado para Texto 48">
            <a:extLst>
              <a:ext uri="{FF2B5EF4-FFF2-40B4-BE49-F238E27FC236}">
                <a16:creationId xmlns:a16="http://schemas.microsoft.com/office/drawing/2014/main" id="{B1360129-7F80-B48D-D46B-A111F17E47B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0881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3" name="Espaço Reservado para Texto 28">
            <a:extLst>
              <a:ext uri="{FF2B5EF4-FFF2-40B4-BE49-F238E27FC236}">
                <a16:creationId xmlns:a16="http://schemas.microsoft.com/office/drawing/2014/main" id="{34A00EE2-7DE2-BF48-E0C1-81C2158B41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185312" y="6150401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90EE9725-A8CC-5A72-59F1-663EECC9FDF7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638242" y="4218973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2" name="Espaço Reservado para Texto 51">
            <a:extLst>
              <a:ext uri="{FF2B5EF4-FFF2-40B4-BE49-F238E27FC236}">
                <a16:creationId xmlns:a16="http://schemas.microsoft.com/office/drawing/2014/main" id="{874C74F1-405C-C6EE-A607-2236B9B08E00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636236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5" name="Espaço Reservado para Texto 28">
            <a:extLst>
              <a:ext uri="{FF2B5EF4-FFF2-40B4-BE49-F238E27FC236}">
                <a16:creationId xmlns:a16="http://schemas.microsoft.com/office/drawing/2014/main" id="{F3B25311-1AE4-31EC-9514-AD4642A2B4F9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734201" y="6151618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7" name="Espaço Reservado para Imagem 23">
            <a:extLst>
              <a:ext uri="{FF2B5EF4-FFF2-40B4-BE49-F238E27FC236}">
                <a16:creationId xmlns:a16="http://schemas.microsoft.com/office/drawing/2014/main" id="{EA14E23B-F3B1-C7A2-B03A-1CEABC2E4CF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185819" y="4220129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3" name="Espaço Reservado para Texto 52">
            <a:extLst>
              <a:ext uri="{FF2B5EF4-FFF2-40B4-BE49-F238E27FC236}">
                <a16:creationId xmlns:a16="http://schemas.microsoft.com/office/drawing/2014/main" id="{3914135F-F251-D319-FE2A-787B519F907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183813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48" name="Espaço Reservado para Texto 28">
            <a:extLst>
              <a:ext uri="{FF2B5EF4-FFF2-40B4-BE49-F238E27FC236}">
                <a16:creationId xmlns:a16="http://schemas.microsoft.com/office/drawing/2014/main" id="{A39619BE-B308-86FC-D02B-5B8AE1C8BF91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3090" y="6149184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D44FC776-875A-9EAD-435C-F5D0F3DF3852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733396" y="4222440"/>
            <a:ext cx="2000530" cy="1612167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  <a:latin typeface="+mn-lt"/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54" name="Espaço Reservado para Texto 53">
            <a:extLst>
              <a:ext uri="{FF2B5EF4-FFF2-40B4-BE49-F238E27FC236}">
                <a16:creationId xmlns:a16="http://schemas.microsoft.com/office/drawing/2014/main" id="{B9DED069-060F-0176-B4A9-26120A147B76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1390" y="5687568"/>
            <a:ext cx="2002536" cy="740664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91440" tIns="219456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51" name="Espaço Reservado para Texto 28">
            <a:extLst>
              <a:ext uri="{FF2B5EF4-FFF2-40B4-BE49-F238E27FC236}">
                <a16:creationId xmlns:a16="http://schemas.microsoft.com/office/drawing/2014/main" id="{4AD10861-EBBA-146D-C4EC-C0252F808B5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831978" y="6152835"/>
            <a:ext cx="1833441" cy="217186"/>
          </a:xfrm>
        </p:spPr>
        <p:txBody>
          <a:bodyPr vert="horz" lIns="0" tIns="0" rIns="0" bIns="0" rtlCol="0" anchor="b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  <a:latin typeface="+mn-lt"/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8B2A1B4-8B38-9645-3655-35A4232B984C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FFD77F83-709B-A595-838B-A50CBBA8DB76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75107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21">
            <a:extLst>
              <a:ext uri="{FF2B5EF4-FFF2-40B4-BE49-F238E27FC236}">
                <a16:creationId xmlns:a16="http://schemas.microsoft.com/office/drawing/2014/main" id="{3995F526-330B-DAB7-25A1-EFA47C9C80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5" name="Espaço Reservado para Texto 28">
            <a:extLst>
              <a:ext uri="{FF2B5EF4-FFF2-40B4-BE49-F238E27FC236}">
                <a16:creationId xmlns:a16="http://schemas.microsoft.com/office/drawing/2014/main" id="{93B8605C-A60E-DE47-5851-9BF04601C89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2790" y="1864186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40" name="Espaço Reservado para Texto 28">
            <a:extLst>
              <a:ext uri="{FF2B5EF4-FFF2-40B4-BE49-F238E27FC236}">
                <a16:creationId xmlns:a16="http://schemas.microsoft.com/office/drawing/2014/main" id="{7B436DCE-21AD-38E2-5C66-1BA09385112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1805" y="2553205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20" name="Espaço Reservado para Texto 28">
            <a:extLst>
              <a:ext uri="{FF2B5EF4-FFF2-40B4-BE49-F238E27FC236}">
                <a16:creationId xmlns:a16="http://schemas.microsoft.com/office/drawing/2014/main" id="{3A8FAFF0-E023-1B32-CC58-E8ABA8632D2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52790" y="4057317"/>
            <a:ext cx="5753520" cy="631867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9" name="Espaço Reservado para Texto 28">
            <a:extLst>
              <a:ext uri="{FF2B5EF4-FFF2-40B4-BE49-F238E27FC236}">
                <a16:creationId xmlns:a16="http://schemas.microsoft.com/office/drawing/2014/main" id="{B73215FA-B8EB-7DD7-837F-F76B74F8372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51805" y="4746336"/>
            <a:ext cx="5257800" cy="1311566"/>
          </a:xfrm>
        </p:spPr>
        <p:txBody>
          <a:bodyPr vert="horz" lIns="0" tIns="0" rIns="0" bIns="0" rtlCol="0">
            <a:noAutofit/>
          </a:bodyPr>
          <a:lstStyle>
            <a:lvl1pPr marL="0" indent="0">
              <a:buFont typeface="Arial" panose="020B0604020202020204" pitchFamily="34" charset="0"/>
              <a:buChar char="•"/>
              <a:defRPr lang="en-US" sz="1400" spc="0" baseline="0" dirty="0"/>
            </a:lvl1pPr>
          </a:lstStyle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r>
              <a:rPr lang="pt-BR" noProof="0"/>
              <a:t>Segundo nível</a:t>
            </a:r>
          </a:p>
          <a:p>
            <a:pPr marL="285750" lvl="0" indent="-285750" rtl="0">
              <a:lnSpc>
                <a:spcPct val="100000"/>
              </a:lnSpc>
              <a:spcBef>
                <a:spcPts val="0"/>
              </a:spcBef>
            </a:pPr>
            <a:endParaRPr lang="pt-BR" noProof="0"/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4AED9AA9-2FB1-B400-47C0-803090B07B01}"/>
              </a:ext>
            </a:extLst>
          </p:cNvPr>
          <p:cNvSpPr/>
          <p:nvPr userDrawn="1"/>
        </p:nvSpPr>
        <p:spPr>
          <a:xfrm>
            <a:off x="7793831" y="810843"/>
            <a:ext cx="3091172" cy="5597912"/>
          </a:xfrm>
          <a:prstGeom prst="rect">
            <a:avLst/>
          </a:prstGeom>
          <a:solidFill>
            <a:schemeClr val="accent1">
              <a:alpha val="9323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8" name="Espaço Reservado para Imagem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4510" y="1066373"/>
            <a:ext cx="2243137" cy="4929188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2" name="Espaço Reservado para Imagem 17">
            <a:extLst>
              <a:ext uri="{FF2B5EF4-FFF2-40B4-BE49-F238E27FC236}">
                <a16:creationId xmlns:a16="http://schemas.microsoft.com/office/drawing/2014/main" id="{DE571619-8CCB-E378-472D-84C8ED7F8AC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91099" y="1066373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3" name="Espaço Reservado para Imagem 17">
            <a:extLst>
              <a:ext uri="{FF2B5EF4-FFF2-40B4-BE49-F238E27FC236}">
                <a16:creationId xmlns:a16="http://schemas.microsoft.com/office/drawing/2014/main" id="{4A772672-1696-B0AC-34A7-37560F101DF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791099" y="3716568"/>
            <a:ext cx="1672682" cy="2278993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821385B8-472C-422F-2A52-C71336190A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9DE7CA9C-8486-4EA1-8701-DB28FF478598}"/>
              </a:ext>
            </a:extLst>
          </p:cNvPr>
          <p:cNvSpPr/>
          <p:nvPr userDrawn="1"/>
        </p:nvSpPr>
        <p:spPr>
          <a:xfrm>
            <a:off x="2060160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6" name="Espaço Reservado para Imagem 13">
            <a:extLst>
              <a:ext uri="{FF2B5EF4-FFF2-40B4-BE49-F238E27FC236}">
                <a16:creationId xmlns:a16="http://schemas.microsoft.com/office/drawing/2014/main" id="{5C378C59-971F-BF38-742D-D95B205A12CA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40257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Subtítulo 2">
            <a:extLst>
              <a:ext uri="{FF2B5EF4-FFF2-40B4-BE49-F238E27FC236}">
                <a16:creationId xmlns:a16="http://schemas.microsoft.com/office/drawing/2014/main" id="{3BAF3E19-6FBE-8CBB-4079-33F65C860D3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4257" y="3029583"/>
            <a:ext cx="2940863" cy="1002007"/>
          </a:xfrm>
        </p:spPr>
        <p:txBody>
          <a:bodyPr rtlCol="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000" b="1" i="0" cap="all" spc="300" baseline="0"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12" name="Espaço Reservado para Conteúdo 2">
            <a:extLst>
              <a:ext uri="{FF2B5EF4-FFF2-40B4-BE49-F238E27FC236}">
                <a16:creationId xmlns:a16="http://schemas.microsoft.com/office/drawing/2014/main" id="{16C42666-9F54-E92B-0327-85CCBAD21F0A}"/>
              </a:ext>
            </a:extLst>
          </p:cNvPr>
          <p:cNvSpPr>
            <a:spLocks noGrp="1"/>
          </p:cNvSpPr>
          <p:nvPr>
            <p:ph idx="10" hasCustomPrompt="1"/>
          </p:nvPr>
        </p:nvSpPr>
        <p:spPr>
          <a:xfrm>
            <a:off x="844257" y="4053021"/>
            <a:ext cx="2944737" cy="2284667"/>
          </a:xfrm>
        </p:spPr>
        <p:txBody>
          <a:bodyPr lIns="0" tIns="0" r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FF2E1B-0868-370D-4DD5-C9FAA608FAF8}"/>
              </a:ext>
            </a:extLst>
          </p:cNvPr>
          <p:cNvSpPr/>
          <p:nvPr userDrawn="1"/>
        </p:nvSpPr>
        <p:spPr>
          <a:xfrm>
            <a:off x="5617535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4" name="Espaço Reservado para Imagem 13">
            <a:extLst>
              <a:ext uri="{FF2B5EF4-FFF2-40B4-BE49-F238E27FC236}">
                <a16:creationId xmlns:a16="http://schemas.microsoft.com/office/drawing/2014/main" id="{0B4A9B4F-A838-18BA-A205-674E6E13EB45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5107541" y="200175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1" name="Espaço Reservado para Texto 28">
            <a:extLst>
              <a:ext uri="{FF2B5EF4-FFF2-40B4-BE49-F238E27FC236}">
                <a16:creationId xmlns:a16="http://schemas.microsoft.com/office/drawing/2014/main" id="{35959781-AA1F-7789-57AC-F3583B408E7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17227" y="3064120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73AFA26A-367B-C958-6FDA-30DC18B38549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4617226" y="4066126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E993317-B15E-4278-C4C8-D2C8F54AED79}"/>
              </a:ext>
            </a:extLst>
          </p:cNvPr>
          <p:cNvSpPr/>
          <p:nvPr userDrawn="1"/>
        </p:nvSpPr>
        <p:spPr>
          <a:xfrm>
            <a:off x="8836567" y="2070777"/>
            <a:ext cx="956930" cy="956930"/>
          </a:xfrm>
          <a:prstGeom prst="ellipse">
            <a:avLst/>
          </a:prstGeom>
          <a:solidFill>
            <a:schemeClr val="accent1">
              <a:alpha val="7449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5" name="Espaço Reservado para Imagem 13">
            <a:extLst>
              <a:ext uri="{FF2B5EF4-FFF2-40B4-BE49-F238E27FC236}">
                <a16:creationId xmlns:a16="http://schemas.microsoft.com/office/drawing/2014/main" id="{320E0A84-9337-4401-9D13-157978C6077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8333421" y="2004710"/>
            <a:ext cx="1159161" cy="1036101"/>
          </a:xfrm>
          <a:noFill/>
        </p:spPr>
        <p:txBody>
          <a:bodyPr rtlCol="0" anchor="ctr">
            <a:noAutofit/>
          </a:bodyPr>
          <a:lstStyle>
            <a:lvl1pPr algn="ctr">
              <a:defRPr sz="1600"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2" name="Espaço Reservado para Texto 28">
            <a:extLst>
              <a:ext uri="{FF2B5EF4-FFF2-40B4-BE49-F238E27FC236}">
                <a16:creationId xmlns:a16="http://schemas.microsoft.com/office/drawing/2014/main" id="{AC8F3009-6B00-DF9F-8517-05A82655663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03008" y="3029583"/>
            <a:ext cx="2940864" cy="988902"/>
          </a:xfrm>
        </p:spPr>
        <p:txBody>
          <a:bodyPr lIns="0" tIns="0" rIns="0" bIns="0" rtlCol="0" anchor="b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sz="2000" b="1" i="0" kern="1200" cap="all" spc="300" baseline="0" dirty="0">
                <a:solidFill>
                  <a:schemeClr val="tx1"/>
                </a:solidFill>
                <a:latin typeface="+mj-lt"/>
                <a:ea typeface="+mn-ea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3" name="Espaço Reservado para Conteúdo 2">
            <a:extLst>
              <a:ext uri="{FF2B5EF4-FFF2-40B4-BE49-F238E27FC236}">
                <a16:creationId xmlns:a16="http://schemas.microsoft.com/office/drawing/2014/main" id="{B51E11FB-D524-5781-B4B3-F6E5484F19F3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8398539" y="4031589"/>
            <a:ext cx="2944737" cy="2284667"/>
          </a:xfrm>
        </p:spPr>
        <p:txBody>
          <a:bodyPr tIns="0" bIns="0" rtlCol="0">
            <a:noAutofit/>
          </a:bodyPr>
          <a:lstStyle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1pPr>
            <a:lvl2pPr marL="800100" indent="-34290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2pPr>
            <a:lvl3pPr marL="12001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3pPr>
            <a:lvl4pPr marL="16573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4pPr>
            <a:lvl5pPr marL="21145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400" b="0" i="0">
                <a:latin typeface="+mn-lt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pt-BR" noProof="0"/>
              <a:t>Clicar para editar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466B1E6-E67B-3B07-B464-6C782D2D21E7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6" name="Espaço Reservado para o Número do Slide 5">
            <a:extLst>
              <a:ext uri="{FF2B5EF4-FFF2-40B4-BE49-F238E27FC236}">
                <a16:creationId xmlns:a16="http://schemas.microsoft.com/office/drawing/2014/main" id="{2B63D2A3-D5E9-1D68-8AB2-1DB5C21E91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351659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2"/>
            <a:ext cx="5744335" cy="979204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13" name="Espaço Reservado para Texto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55915" y="2046038"/>
            <a:ext cx="4831207" cy="356813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68966" y="1112838"/>
            <a:ext cx="3475649" cy="497522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/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14" name="Espaço Reservado para Texto 10">
            <a:extLst>
              <a:ext uri="{FF2B5EF4-FFF2-40B4-BE49-F238E27FC236}">
                <a16:creationId xmlns:a16="http://schemas.microsoft.com/office/drawing/2014/main" id="{104F5115-4987-5C8E-E191-E06A29A553D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10733" y="2803273"/>
            <a:ext cx="2121408" cy="2121408"/>
          </a:xfrm>
          <a:prstGeom prst="ellipse">
            <a:avLst/>
          </a:prstGeom>
          <a:solidFill>
            <a:schemeClr val="accent1">
              <a:alpha val="89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5" name="Espaço Reservado para Texto 10">
            <a:extLst>
              <a:ext uri="{FF2B5EF4-FFF2-40B4-BE49-F238E27FC236}">
                <a16:creationId xmlns:a16="http://schemas.microsoft.com/office/drawing/2014/main" id="{1EA969D2-43E7-374C-2BD3-3ED94ADEAE9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58537" y="4711495"/>
            <a:ext cx="192024" cy="1033272"/>
          </a:xfrm>
          <a:prstGeom prst="rect">
            <a:avLst/>
          </a:prstGeom>
          <a:solidFill>
            <a:schemeClr val="accent1">
              <a:alpha val="83000"/>
            </a:schemeClr>
          </a:solidFill>
        </p:spPr>
        <p:txBody>
          <a:bodyPr rtlCol="0"/>
          <a:lstStyle>
            <a:lvl1pPr>
              <a:defRPr sz="300">
                <a:solidFill>
                  <a:schemeClr val="accent1">
                    <a:alpha val="0"/>
                  </a:schemeClr>
                </a:solidFill>
              </a:defRPr>
            </a:lvl1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Grande cruzamento de pedestres com uma pessoa solitária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13" name="Forma Livre 12">
            <a:extLst>
              <a:ext uri="{FF2B5EF4-FFF2-40B4-BE49-F238E27FC236}">
                <a16:creationId xmlns:a16="http://schemas.microsoft.com/office/drawing/2014/main" id="{C7A66511-B85E-197E-52D6-398E0BABD4A3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>
              <a:alpha val="67365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rtlCol="0" anchor="b">
            <a:noAutofit/>
          </a:bodyPr>
          <a:lstStyle>
            <a:lvl1pPr>
              <a:defRPr sz="3600" b="1" i="0" baseline="0">
                <a:solidFill>
                  <a:schemeClr val="bg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11" name="Espaço Reservado para Texto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907196" y="3790988"/>
            <a:ext cx="5444517" cy="1731890"/>
          </a:xfrm>
        </p:spPr>
        <p:txBody>
          <a:bodyPr lIns="0" tIns="0" rIns="0" bIns="0" rtlCol="0" anchor="t"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B05DD54-AC6C-8FD6-3ABF-282F1F124B4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22CBBA03-8EAF-9651-6DC8-7316BA1FE5F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2" y="654637"/>
            <a:ext cx="4834517" cy="2774361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 rtlCol="0"/>
          <a:lstStyle/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429000"/>
            <a:ext cx="4834517" cy="277436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cap="all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 rtl="0"/>
            <a:r>
              <a:rPr lang="pt-BR" noProof="0"/>
              <a:t>CLIQUE PARA EDITAR OS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82271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3347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2" name="Título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4" y="884981"/>
            <a:ext cx="10506416" cy="1128519"/>
          </a:xfrm>
        </p:spPr>
        <p:txBody>
          <a:bodyPr lIns="0" tIns="0" rIns="0" bIns="0" rtlCol="0" anchor="t">
            <a:noAutofit/>
          </a:bodyPr>
          <a:lstStyle>
            <a:lvl1pPr>
              <a:defRPr sz="3600" baseline="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9" name="Espaço Reservado para Imagem 8">
            <a:extLst>
              <a:ext uri="{FF2B5EF4-FFF2-40B4-BE49-F238E27FC236}">
                <a16:creationId xmlns:a16="http://schemas.microsoft.com/office/drawing/2014/main" id="{6763DD79-6EE3-B8D8-0CBF-2151E351590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6438" y="2090460"/>
            <a:ext cx="4729163" cy="3271838"/>
          </a:xfrm>
          <a:custGeom>
            <a:avLst/>
            <a:gdLst>
              <a:gd name="connsiteX0" fmla="*/ 0 w 4729163"/>
              <a:gd name="connsiteY0" fmla="*/ 0 h 3271838"/>
              <a:gd name="connsiteX1" fmla="*/ 4729163 w 4729163"/>
              <a:gd name="connsiteY1" fmla="*/ 0 h 3271838"/>
              <a:gd name="connsiteX2" fmla="*/ 4729163 w 4729163"/>
              <a:gd name="connsiteY2" fmla="*/ 1519113 h 3271838"/>
              <a:gd name="connsiteX3" fmla="*/ 4674888 w 4729163"/>
              <a:gd name="connsiteY3" fmla="*/ 1524585 h 3271838"/>
              <a:gd name="connsiteX4" fmla="*/ 4145679 w 4729163"/>
              <a:gd name="connsiteY4" fmla="*/ 2173901 h 3271838"/>
              <a:gd name="connsiteX5" fmla="*/ 4674888 w 4729163"/>
              <a:gd name="connsiteY5" fmla="*/ 2823218 h 3271838"/>
              <a:gd name="connsiteX6" fmla="*/ 4729163 w 4729163"/>
              <a:gd name="connsiteY6" fmla="*/ 2828689 h 3271838"/>
              <a:gd name="connsiteX7" fmla="*/ 4729163 w 4729163"/>
              <a:gd name="connsiteY7" fmla="*/ 3271838 h 3271838"/>
              <a:gd name="connsiteX8" fmla="*/ 0 w 4729163"/>
              <a:gd name="connsiteY8" fmla="*/ 3271838 h 3271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9163" h="3271838">
                <a:moveTo>
                  <a:pt x="0" y="0"/>
                </a:moveTo>
                <a:lnTo>
                  <a:pt x="4729163" y="0"/>
                </a:lnTo>
                <a:lnTo>
                  <a:pt x="4729163" y="1519113"/>
                </a:lnTo>
                <a:lnTo>
                  <a:pt x="4674888" y="1524585"/>
                </a:lnTo>
                <a:cubicBezTo>
                  <a:pt x="4372869" y="1586387"/>
                  <a:pt x="4145679" y="1853613"/>
                  <a:pt x="4145679" y="2173901"/>
                </a:cubicBezTo>
                <a:cubicBezTo>
                  <a:pt x="4145679" y="2494190"/>
                  <a:pt x="4372869" y="2761416"/>
                  <a:pt x="4674888" y="2823218"/>
                </a:cubicBezTo>
                <a:lnTo>
                  <a:pt x="4729163" y="2828689"/>
                </a:lnTo>
                <a:lnTo>
                  <a:pt x="4729163" y="3271838"/>
                </a:lnTo>
                <a:lnTo>
                  <a:pt x="0" y="3271838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 anchor="ctr">
            <a:noAutofit/>
          </a:bodyPr>
          <a:lstStyle>
            <a:lvl1pPr algn="ctr">
              <a:defRPr/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978650" y="2087562"/>
            <a:ext cx="4375150" cy="38910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E3A22C8-6F2C-1CDE-8309-91BEE025D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992117" y="3601579"/>
            <a:ext cx="1325563" cy="1325563"/>
          </a:xfrm>
          <a:prstGeom prst="ellipse">
            <a:avLst/>
          </a:prstGeom>
          <a:solidFill>
            <a:schemeClr val="accent1">
              <a:alpha val="8921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CD6503F-0A61-068C-55A7-DCFF406FB3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AB612C-940F-4C41-D28D-9328F15241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Imagem 36" descr="Uma imagem contendo acessório&#10;&#10;Descrição gerada automaticamente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orma Livre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8985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13445" y="2043946"/>
            <a:ext cx="6034216" cy="1439604"/>
          </a:xfrm>
        </p:spPr>
        <p:txBody>
          <a:bodyPr lIns="0" tIns="0" rIns="0" bIns="0" rtlCol="0" anchor="b">
            <a:noAutofit/>
          </a:bodyPr>
          <a:lstStyle>
            <a:lvl1pPr>
              <a:defRPr sz="3600" cap="all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12" name="Subtítulo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413445" y="3469262"/>
            <a:ext cx="6034216" cy="1085641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2000" cap="all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DO SUBTÍTULO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21B6B04-886C-2862-3BD4-97071FCAD7C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AE0F1657-AAC1-699F-C320-E5260E3806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3" name="Espaço Reservado para o Número do Slide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84902"/>
            <a:ext cx="4567228" cy="1877976"/>
          </a:xfrm>
        </p:spPr>
        <p:txBody>
          <a:bodyPr lIns="0" tIns="0" rIns="0" bIns="0" rtlCol="0">
            <a:noAutofit/>
          </a:bodyPr>
          <a:lstStyle>
            <a:lvl1pPr>
              <a:defRPr sz="3600" baseline="0"/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5572125" y="409576"/>
            <a:ext cx="5789913" cy="6067424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6" name="Forma Livre 5" descr="Homem olhando para arranha-céus">
            <a:extLst>
              <a:ext uri="{FF2B5EF4-FFF2-40B4-BE49-F238E27FC236}">
                <a16:creationId xmlns:a16="http://schemas.microsoft.com/office/drawing/2014/main" id="{7BCB4311-6C5C-4FCF-5824-E1C8254AC360}"/>
              </a:ext>
            </a:extLst>
          </p:cNvPr>
          <p:cNvSpPr/>
          <p:nvPr userDrawn="1"/>
        </p:nvSpPr>
        <p:spPr>
          <a:xfrm rot="2329651">
            <a:off x="-532604" y="2895950"/>
            <a:ext cx="5658498" cy="5088743"/>
          </a:xfrm>
          <a:custGeom>
            <a:avLst/>
            <a:gdLst>
              <a:gd name="connsiteX0" fmla="*/ 1041364 w 5658498"/>
              <a:gd name="connsiteY0" fmla="*/ 660618 h 5088743"/>
              <a:gd name="connsiteX1" fmla="*/ 2881574 w 5658498"/>
              <a:gd name="connsiteY1" fmla="*/ 0 h 5088743"/>
              <a:gd name="connsiteX2" fmla="*/ 5644500 w 5658498"/>
              <a:gd name="connsiteY2" fmla="*/ 2032703 h 5088743"/>
              <a:gd name="connsiteX3" fmla="*/ 5658498 w 5658498"/>
              <a:gd name="connsiteY3" fmla="*/ 2087143 h 5088743"/>
              <a:gd name="connsiteX4" fmla="*/ 1928931 w 5658498"/>
              <a:gd name="connsiteY4" fmla="*/ 5088743 h 5088743"/>
              <a:gd name="connsiteX5" fmla="*/ 0 w 5658498"/>
              <a:gd name="connsiteY5" fmla="*/ 2691993 h 5088743"/>
              <a:gd name="connsiteX6" fmla="*/ 7450 w 5658498"/>
              <a:gd name="connsiteY6" fmla="*/ 2560795 h 5088743"/>
              <a:gd name="connsiteX7" fmla="*/ 1041364 w 5658498"/>
              <a:gd name="connsiteY7" fmla="*/ 660618 h 5088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658498" h="5088743">
                <a:moveTo>
                  <a:pt x="1041364" y="660618"/>
                </a:moveTo>
                <a:cubicBezTo>
                  <a:pt x="1541443" y="247916"/>
                  <a:pt x="2182557" y="0"/>
                  <a:pt x="2881574" y="0"/>
                </a:cubicBezTo>
                <a:cubicBezTo>
                  <a:pt x="4179749" y="0"/>
                  <a:pt x="5278215" y="855058"/>
                  <a:pt x="5644500" y="2032703"/>
                </a:cubicBezTo>
                <a:lnTo>
                  <a:pt x="5658498" y="2087143"/>
                </a:lnTo>
                <a:lnTo>
                  <a:pt x="1928931" y="5088743"/>
                </a:lnTo>
                <a:lnTo>
                  <a:pt x="0" y="2691993"/>
                </a:lnTo>
                <a:lnTo>
                  <a:pt x="7450" y="2560795"/>
                </a:lnTo>
                <a:cubicBezTo>
                  <a:pt x="94683" y="1797754"/>
                  <a:pt x="478776" y="1124908"/>
                  <a:pt x="1041364" y="660618"/>
                </a:cubicBezTo>
                <a:close/>
              </a:path>
            </a:pathLst>
          </a:custGeom>
          <a:blipFill dpi="0"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bright="8000" contrast="-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B5704EA-7A65-5CC2-D428-F28396B06208}"/>
              </a:ext>
            </a:extLst>
          </p:cNvPr>
          <p:cNvSpPr/>
          <p:nvPr userDrawn="1"/>
        </p:nvSpPr>
        <p:spPr>
          <a:xfrm>
            <a:off x="356461" y="2238899"/>
            <a:ext cx="1411557" cy="1411557"/>
          </a:xfrm>
          <a:prstGeom prst="ellipse">
            <a:avLst/>
          </a:prstGeom>
          <a:solidFill>
            <a:schemeClr val="accent1">
              <a:alpha val="7607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73DC3A9-D4E6-42CF-91A8-F267C7C66CC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49880" y="1781357"/>
            <a:ext cx="5157787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52CCA9-53A3-4DA5-AD45-C2A2C12A3A6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849880" y="2605269"/>
            <a:ext cx="5157787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2100C9C6-BD61-4D2C-9146-FB785BAE4FF3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182292" y="1781357"/>
            <a:ext cx="5183188" cy="823912"/>
          </a:xfrm>
        </p:spPr>
        <p:txBody>
          <a:bodyPr lIns="0" tIns="0" rIns="0" bIns="0" rtlCol="0" anchor="b">
            <a:noAutofit/>
          </a:bodyPr>
          <a:lstStyle>
            <a:lvl1pPr marL="0" indent="0">
              <a:buNone/>
              <a:defRPr sz="24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2E342EE-68BB-484D-98C3-48A7847549D4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6182292" y="2605269"/>
            <a:ext cx="5183188" cy="3684588"/>
          </a:xfrm>
        </p:spPr>
        <p:txBody>
          <a:bodyPr lIns="0" tIns="0" rIns="0" bIns="0" rtlCol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 rtl="0"/>
            <a:r>
              <a:rPr lang="pt-BR" noProof="0"/>
              <a:t>Clique para editar o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EEB52FD-12DF-7F90-E06C-0C83CEB26F2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5B760E-02DF-5B11-D744-D98DE8A01E9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50CBFEC7-DD3B-F9AE-2192-83960534DE7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4062460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rma Livre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2817383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rtl="0"/>
            <a:endParaRPr lang="pt-BR" noProof="0">
              <a:solidFill>
                <a:schemeClr val="accent1"/>
              </a:solidFill>
            </a:endParaRPr>
          </a:p>
        </p:txBody>
      </p:sp>
      <p:pic>
        <p:nvPicPr>
          <p:cNvPr id="12" name="Imagem 11" descr="Casa moderna com design cúbico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b="23487"/>
          <a:stretch/>
        </p:blipFill>
        <p:spPr>
          <a:xfrm>
            <a:off x="2531165" y="2125402"/>
            <a:ext cx="9279835" cy="473259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00" y="1155320"/>
            <a:ext cx="8244113" cy="970081"/>
          </a:xfrm>
        </p:spPr>
        <p:txBody>
          <a:bodyPr lIns="0" tIns="0" rIns="0" bIns="0" rtlCol="0" anchor="t">
            <a:noAutofit/>
          </a:bodyPr>
          <a:lstStyle>
            <a:lvl1pPr>
              <a:lnSpc>
                <a:spcPct val="100000"/>
              </a:lnSpc>
              <a:defRPr sz="3000" b="0" i="0" spc="0" baseline="0">
                <a:latin typeface="+mn-lt"/>
              </a:defRPr>
            </a:lvl1pPr>
          </a:lstStyle>
          <a:p>
            <a:pPr rtl="0"/>
            <a:r>
              <a:rPr lang="pt-BR" noProof="0"/>
              <a:t>CLIQUE PARA EDITAR O ESTILO DO TÍTULO MESTRE</a:t>
            </a:r>
          </a:p>
        </p:txBody>
      </p:sp>
      <p:sp>
        <p:nvSpPr>
          <p:cNvPr id="8" name="Subtítulo 2">
            <a:extLst>
              <a:ext uri="{FF2B5EF4-FFF2-40B4-BE49-F238E27FC236}">
                <a16:creationId xmlns:a16="http://schemas.microsoft.com/office/drawing/2014/main" id="{304A311B-BF0E-4ABD-250E-58093E12EC3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228500" y="2229358"/>
            <a:ext cx="7044643" cy="559184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1800" b="1" spc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pt-BR" noProof="0"/>
              <a:t>Clique para editar o estilo de subtítulo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27E488-456A-A645-EEF4-38AAED9C5E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168" y="876301"/>
            <a:ext cx="10122632" cy="652054"/>
          </a:xfrm>
        </p:spPr>
        <p:txBody>
          <a:bodyPr rtlCol="0" anchor="ctr">
            <a:noAutofit/>
          </a:bodyPr>
          <a:lstStyle>
            <a:lvl1pPr algn="ctr">
              <a:defRPr sz="3600" baseline="0"/>
            </a:lvl1pPr>
          </a:lstStyle>
          <a:p>
            <a:pPr rtl="0"/>
            <a:r>
              <a:rPr lang="pt-BR" noProof="0"/>
              <a:t>CLIQUE PARA EDITAR O TÍTULO MESTRE</a:t>
            </a:r>
          </a:p>
        </p:txBody>
      </p:sp>
      <p:sp>
        <p:nvSpPr>
          <p:cNvPr id="6" name="Espaço Reservado para Imagem 23">
            <a:extLst>
              <a:ext uri="{FF2B5EF4-FFF2-40B4-BE49-F238E27FC236}">
                <a16:creationId xmlns:a16="http://schemas.microsoft.com/office/drawing/2014/main" id="{5E48B363-63E8-4F17-842B-53AD935A652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0327" y="1747520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F4825303-FCCD-E705-1213-BF7CF16DF7F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50326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11" name="Espaço Reservado para Texto 28">
            <a:extLst>
              <a:ext uri="{FF2B5EF4-FFF2-40B4-BE49-F238E27FC236}">
                <a16:creationId xmlns:a16="http://schemas.microsoft.com/office/drawing/2014/main" id="{31AF5791-727B-438A-A7EF-5D132167C89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85524" y="5567730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5" name="Espaço Reservado para Imagem 23">
            <a:extLst>
              <a:ext uri="{FF2B5EF4-FFF2-40B4-BE49-F238E27FC236}">
                <a16:creationId xmlns:a16="http://schemas.microsoft.com/office/drawing/2014/main" id="{EA9E795C-FED0-FB6B-2D18-0BDABCA2C5B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48996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7" name="Espaço Reservado para Texto 36">
            <a:extLst>
              <a:ext uri="{FF2B5EF4-FFF2-40B4-BE49-F238E27FC236}">
                <a16:creationId xmlns:a16="http://schemas.microsoft.com/office/drawing/2014/main" id="{BF18F814-0B06-5B49-EC7F-2FFDDB498FF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348996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28" name="Espaço Reservado para Texto 28">
            <a:extLst>
              <a:ext uri="{FF2B5EF4-FFF2-40B4-BE49-F238E27FC236}">
                <a16:creationId xmlns:a16="http://schemas.microsoft.com/office/drawing/2014/main" id="{518B0AC6-8555-9EC9-31D5-2D41E9278A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31421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6" name="Espaço Reservado para Imagem 23">
            <a:extLst>
              <a:ext uri="{FF2B5EF4-FFF2-40B4-BE49-F238E27FC236}">
                <a16:creationId xmlns:a16="http://schemas.microsoft.com/office/drawing/2014/main" id="{1026B989-CBAD-BCCA-CE61-AC5ABC3F8752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139567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8" name="Espaço Reservado para Texto 37">
            <a:extLst>
              <a:ext uri="{FF2B5EF4-FFF2-40B4-BE49-F238E27FC236}">
                <a16:creationId xmlns:a16="http://schemas.microsoft.com/office/drawing/2014/main" id="{3A6E4A81-98BC-4A0B-637E-A8A4EF704A2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139567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4" name="Espaço Reservado para Texto 28">
            <a:extLst>
              <a:ext uri="{FF2B5EF4-FFF2-40B4-BE49-F238E27FC236}">
                <a16:creationId xmlns:a16="http://schemas.microsoft.com/office/drawing/2014/main" id="{671F3A8D-7485-35BA-4D51-752E669CD51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260967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24" name="Espaço Reservado para Imagem 23">
            <a:extLst>
              <a:ext uri="{FF2B5EF4-FFF2-40B4-BE49-F238E27FC236}">
                <a16:creationId xmlns:a16="http://schemas.microsoft.com/office/drawing/2014/main" id="{EC3EE756-2FF0-64E0-D905-235B8973F7D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755158" y="1758108"/>
            <a:ext cx="2226360" cy="2940385"/>
          </a:xfr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pt-BR" noProof="0"/>
              <a:t>Clique no ícone para adicionar uma imagem</a:t>
            </a:r>
          </a:p>
        </p:txBody>
      </p:sp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35068E76-B8E5-A95C-FAAC-7F43B2481D1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755158" y="4542790"/>
            <a:ext cx="2226360" cy="1530417"/>
          </a:xfrm>
          <a:custGeom>
            <a:avLst/>
            <a:gdLst>
              <a:gd name="connsiteX0" fmla="*/ 0 w 2226360"/>
              <a:gd name="connsiteY0" fmla="*/ 0 h 1530417"/>
              <a:gd name="connsiteX1" fmla="*/ 2226360 w 2226360"/>
              <a:gd name="connsiteY1" fmla="*/ 0 h 1530417"/>
              <a:gd name="connsiteX2" fmla="*/ 2226360 w 2226360"/>
              <a:gd name="connsiteY2" fmla="*/ 1530417 h 1530417"/>
              <a:gd name="connsiteX3" fmla="*/ 0 w 2226360"/>
              <a:gd name="connsiteY3" fmla="*/ 1530417 h 15304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6360" h="1530417">
                <a:moveTo>
                  <a:pt x="0" y="0"/>
                </a:moveTo>
                <a:lnTo>
                  <a:pt x="2226360" y="0"/>
                </a:lnTo>
                <a:lnTo>
                  <a:pt x="2226360" y="1530417"/>
                </a:lnTo>
                <a:lnTo>
                  <a:pt x="0" y="1530417"/>
                </a:lnTo>
                <a:close/>
              </a:path>
            </a:pathLst>
          </a:custGeom>
          <a:solidFill>
            <a:schemeClr val="accent1">
              <a:alpha val="85000"/>
            </a:schemeClr>
          </a:solidFill>
        </p:spPr>
        <p:txBody>
          <a:bodyPr wrap="square" lIns="118872" tIns="365760" rIns="0" bIns="0" rtlCol="0"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 b="1" i="0" spc="2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 rtl="0"/>
            <a:r>
              <a:rPr lang="pt-BR" noProof="0"/>
              <a:t>Nome</a:t>
            </a:r>
          </a:p>
        </p:txBody>
      </p:sp>
      <p:sp>
        <p:nvSpPr>
          <p:cNvPr id="36" name="Espaço Reservado para Texto 28">
            <a:extLst>
              <a:ext uri="{FF2B5EF4-FFF2-40B4-BE49-F238E27FC236}">
                <a16:creationId xmlns:a16="http://schemas.microsoft.com/office/drawing/2014/main" id="{5985B1DB-E488-ABA9-E8FB-18D2006DCE0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890513" y="5584541"/>
            <a:ext cx="1943837" cy="347662"/>
          </a:xfrm>
        </p:spPr>
        <p:txBody>
          <a:bodyPr vert="horz" lIns="0" tIns="0" rIns="0" bIns="0" rtlCol="0">
            <a:noAutofit/>
          </a:bodyPr>
          <a:lstStyle>
            <a:lvl1pPr>
              <a:defRPr lang="en-US" sz="1200" spc="20" baseline="0" dirty="0">
                <a:solidFill>
                  <a:schemeClr val="bg1"/>
                </a:solidFill>
              </a:defRPr>
            </a:lvl1pPr>
          </a:lstStyle>
          <a:p>
            <a:pPr marL="0" lvl="0" indent="0" rtl="0">
              <a:lnSpc>
                <a:spcPct val="100000"/>
              </a:lnSpc>
              <a:spcBef>
                <a:spcPts val="0"/>
              </a:spcBef>
              <a:buNone/>
            </a:pPr>
            <a:r>
              <a:rPr lang="pt-BR" noProof="0"/>
              <a:t>Título</a:t>
            </a: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FC1105-93C5-0E50-1656-271A54E5D97D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E134F48D-1D23-34DB-1FB6-07EEB752692C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3154419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0"/>
          </a:p>
        </p:txBody>
      </p:sp>
      <p:sp>
        <p:nvSpPr>
          <p:cNvPr id="7" name="Espaço Reservado para Rodapé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r>
              <a:rPr lang="pt-BR" noProof="0"/>
              <a:t>Título da Apresentação</a:t>
            </a:r>
          </a:p>
        </p:txBody>
      </p:sp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pPr rtl="0"/>
            <a:r>
              <a:rPr lang="pt-BR" noProof="0"/>
              <a:t>CLIQUE PARA EDITAR O ESTILO DO TÍTULO PRINCIPAL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pt-BR" noProof="0"/>
              <a:t>CLIQUE PARA EDITAR OS ESTILOS DE TEXTO MESTRE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</a:p>
        </p:txBody>
      </p:sp>
      <p:sp>
        <p:nvSpPr>
          <p:cNvPr id="8" name="Espaço Reservado para o Número do Slide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1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pPr rtl="0"/>
            <a:fld id="{09A01C0A-2BB6-49E7-91A3-DCB9F9F59583}" type="slidenum">
              <a:rPr lang="pt-BR" noProof="0" smtClean="0"/>
              <a:pPr rtl="0"/>
              <a:t>‹nº›</a:t>
            </a:fld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9" r:id="rId4"/>
    <p:sldLayoutId id="2147483652" r:id="rId5"/>
    <p:sldLayoutId id="2147483665" r:id="rId6"/>
    <p:sldLayoutId id="2147483653" r:id="rId7"/>
    <p:sldLayoutId id="2147483654" r:id="rId8"/>
    <p:sldLayoutId id="2147483658" r:id="rId9"/>
    <p:sldLayoutId id="2147483655" r:id="rId10"/>
    <p:sldLayoutId id="2147483656" r:id="rId11"/>
    <p:sldLayoutId id="2147483657" r:id="rId12"/>
    <p:sldLayoutId id="2147483664" r:id="rId13"/>
    <p:sldLayoutId id="2147483663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13" Type="http://schemas.openxmlformats.org/officeDocument/2006/relationships/image" Target="../media/image18.png"/><Relationship Id="rId18" Type="http://schemas.microsoft.com/office/2007/relationships/hdphoto" Target="../media/hdphoto16.wdp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microsoft.com/office/2007/relationships/hdphoto" Target="../media/hdphoto13.wdp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microsoft.com/office/2007/relationships/hdphoto" Target="../media/hdphoto15.wdp"/><Relationship Id="rId1" Type="http://schemas.openxmlformats.org/officeDocument/2006/relationships/slideLayout" Target="../slideLayouts/slideLayout10.xml"/><Relationship Id="rId6" Type="http://schemas.microsoft.com/office/2007/relationships/hdphoto" Target="../media/hdphoto10.wdp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5" Type="http://schemas.openxmlformats.org/officeDocument/2006/relationships/image" Target="../media/image19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16.png"/><Relationship Id="rId14" Type="http://schemas.microsoft.com/office/2007/relationships/hdphoto" Target="../media/hdphoto1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9.wdp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Relationship Id="rId6" Type="http://schemas.microsoft.com/office/2007/relationships/hdphoto" Target="../media/hdphoto18.wdp"/><Relationship Id="rId5" Type="http://schemas.openxmlformats.org/officeDocument/2006/relationships/image" Target="../media/image22.png"/><Relationship Id="rId10" Type="http://schemas.microsoft.com/office/2007/relationships/hdphoto" Target="../media/hdphoto20.wdp"/><Relationship Id="rId4" Type="http://schemas.microsoft.com/office/2007/relationships/hdphoto" Target="../media/hdphoto17.wdp"/><Relationship Id="rId9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2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mirjam@contoso.com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7.wdp"/><Relationship Id="rId5" Type="http://schemas.openxmlformats.org/officeDocument/2006/relationships/image" Target="../media/image7.pn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microsoft.com/office/2007/relationships/hdphoto" Target="../media/hdphoto8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27228BAE-048B-681E-DD8D-BD96B22560E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n-US" dirty="0"/>
              <a:t>Integration</a:t>
            </a:r>
            <a:r>
              <a:rPr lang="pt-BR" dirty="0"/>
              <a:t> Project</a:t>
            </a:r>
          </a:p>
        </p:txBody>
      </p:sp>
      <p:sp>
        <p:nvSpPr>
          <p:cNvPr id="7" name="Subtítulo 6">
            <a:extLst>
              <a:ext uri="{FF2B5EF4-FFF2-40B4-BE49-F238E27FC236}">
                <a16:creationId xmlns:a16="http://schemas.microsoft.com/office/drawing/2014/main" id="{3AFD8D3D-82CB-EA16-814E-A3FED8BBF3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dirty="0"/>
              <a:t>Lucas augusto HARTMANN</a:t>
            </a:r>
          </a:p>
        </p:txBody>
      </p:sp>
    </p:spTree>
    <p:extLst>
      <p:ext uri="{BB962C8B-B14F-4D97-AF65-F5344CB8AC3E}">
        <p14:creationId xmlns:p14="http://schemas.microsoft.com/office/powerpoint/2010/main" val="22593088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9DE21BA7-E5C4-4FD7-6C9E-DCF6B195B5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/>
              <a:t>CONHEÇA NOSSA EQUIPE ESTENDIDA</a:t>
            </a:r>
          </a:p>
        </p:txBody>
      </p:sp>
      <p:pic>
        <p:nvPicPr>
          <p:cNvPr id="27" name="Espaço Reservado para Imagem 21" descr="Retrato de rosto de membro da equipe">
            <a:extLst>
              <a:ext uri="{FF2B5EF4-FFF2-40B4-BE49-F238E27FC236}">
                <a16:creationId xmlns:a16="http://schemas.microsoft.com/office/drawing/2014/main" id="{B01332F2-E009-B454-9DC8-69781038135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contrast="-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18" name="Espaço Reservado para Texto 117">
            <a:extLst>
              <a:ext uri="{FF2B5EF4-FFF2-40B4-BE49-F238E27FC236}">
                <a16:creationId xmlns:a16="http://schemas.microsoft.com/office/drawing/2014/main" id="{BB531BBC-C64A-644B-2538-EB38FE936EBE}"/>
              </a:ext>
            </a:extLst>
          </p:cNvPr>
          <p:cNvSpPr>
            <a:spLocks noGrp="1"/>
          </p:cNvSpPr>
          <p:nvPr>
            <p:ph type="body" sz="quarter" idx="37"/>
          </p:nvPr>
        </p:nvSpPr>
        <p:spPr/>
        <p:txBody>
          <a:bodyPr rtlCol="0"/>
          <a:lstStyle/>
          <a:p>
            <a:pPr rtl="0"/>
            <a:r>
              <a:rPr lang="pt-BR"/>
              <a:t>Cecil Lima</a:t>
            </a:r>
          </a:p>
          <a:p>
            <a:pPr rtl="0"/>
            <a:endParaRPr lang="pt-BR"/>
          </a:p>
        </p:txBody>
      </p:sp>
      <p:sp>
        <p:nvSpPr>
          <p:cNvPr id="110" name="Espaço Reservado para Texto 109">
            <a:extLst>
              <a:ext uri="{FF2B5EF4-FFF2-40B4-BE49-F238E27FC236}">
                <a16:creationId xmlns:a16="http://schemas.microsoft.com/office/drawing/2014/main" id="{19A6A633-6F5C-07D2-EB05-8158B140C8A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rtlCol="0"/>
          <a:lstStyle/>
          <a:p>
            <a:pPr rtl="0"/>
            <a:r>
              <a:rPr lang="pt-BR" sz="1000"/>
              <a:t>Presidente</a:t>
            </a:r>
          </a:p>
        </p:txBody>
      </p:sp>
      <p:pic>
        <p:nvPicPr>
          <p:cNvPr id="28" name="Espaço Reservado para Imagem 50" descr="Retrato de rosto de membro da equipe">
            <a:extLst>
              <a:ext uri="{FF2B5EF4-FFF2-40B4-BE49-F238E27FC236}">
                <a16:creationId xmlns:a16="http://schemas.microsoft.com/office/drawing/2014/main" id="{4993E3F9-17C6-0B66-6114-E46E19663C8E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  <a14:imgEffect>
                      <a14:brightnessContrast contrast="-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19" name="Espaço Reservado para Texto 118">
            <a:extLst>
              <a:ext uri="{FF2B5EF4-FFF2-40B4-BE49-F238E27FC236}">
                <a16:creationId xmlns:a16="http://schemas.microsoft.com/office/drawing/2014/main" id="{E566746A-05C4-9E90-85C7-C72A19502BCF}"/>
              </a:ext>
            </a:extLst>
          </p:cNvPr>
          <p:cNvSpPr>
            <a:spLocks noGrp="1"/>
          </p:cNvSpPr>
          <p:nvPr>
            <p:ph type="body" sz="quarter" idx="38"/>
          </p:nvPr>
        </p:nvSpPr>
        <p:spPr/>
        <p:txBody>
          <a:bodyPr rtlCol="0"/>
          <a:lstStyle/>
          <a:p>
            <a:pPr rtl="0"/>
            <a:r>
              <a:rPr lang="pt-BR"/>
              <a:t>Lara Cardoso</a:t>
            </a:r>
          </a:p>
          <a:p>
            <a:pPr rtl="0"/>
            <a:endParaRPr lang="pt-BR"/>
          </a:p>
        </p:txBody>
      </p:sp>
      <p:sp>
        <p:nvSpPr>
          <p:cNvPr id="112" name="Espaço Reservado para Texto 111">
            <a:extLst>
              <a:ext uri="{FF2B5EF4-FFF2-40B4-BE49-F238E27FC236}">
                <a16:creationId xmlns:a16="http://schemas.microsoft.com/office/drawing/2014/main" id="{59CC5724-7B60-4AA4-D040-6BA06EC3B410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 rtlCol="0"/>
          <a:lstStyle/>
          <a:p>
            <a:pPr rtl="0"/>
            <a:r>
              <a:rPr lang="pt-BR" sz="1000"/>
              <a:t>Diretor Executivo</a:t>
            </a:r>
          </a:p>
        </p:txBody>
      </p:sp>
      <p:pic>
        <p:nvPicPr>
          <p:cNvPr id="29" name="Espaço Reservado para Imagem 17" descr="Retrato de rosto de membro da equipe">
            <a:extLst>
              <a:ext uri="{FF2B5EF4-FFF2-40B4-BE49-F238E27FC236}">
                <a16:creationId xmlns:a16="http://schemas.microsoft.com/office/drawing/2014/main" id="{7338326D-6AAB-BE3A-9CBF-104EC56C8857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0" name="Espaço Reservado para Texto 119">
            <a:extLst>
              <a:ext uri="{FF2B5EF4-FFF2-40B4-BE49-F238E27FC236}">
                <a16:creationId xmlns:a16="http://schemas.microsoft.com/office/drawing/2014/main" id="{9B439F66-55A2-2473-2219-D319CFC18793}"/>
              </a:ext>
            </a:extLst>
          </p:cNvPr>
          <p:cNvSpPr>
            <a:spLocks noGrp="1"/>
          </p:cNvSpPr>
          <p:nvPr>
            <p:ph type="body" sz="quarter" idx="39"/>
          </p:nvPr>
        </p:nvSpPr>
        <p:spPr/>
        <p:txBody>
          <a:bodyPr rtlCol="0"/>
          <a:lstStyle/>
          <a:p>
            <a:pPr rtl="0"/>
            <a:r>
              <a:rPr lang="pt-BR"/>
              <a:t>Gabrielle Gonçalves</a:t>
            </a:r>
          </a:p>
          <a:p>
            <a:pPr rtl="0"/>
            <a:endParaRPr lang="pt-BR"/>
          </a:p>
        </p:txBody>
      </p:sp>
      <p:sp>
        <p:nvSpPr>
          <p:cNvPr id="113" name="Espaço Reservado para Texto 112">
            <a:extLst>
              <a:ext uri="{FF2B5EF4-FFF2-40B4-BE49-F238E27FC236}">
                <a16:creationId xmlns:a16="http://schemas.microsoft.com/office/drawing/2014/main" id="{613091B6-6F4F-570A-DA88-691CE0A93843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pt-BR" sz="1000"/>
              <a:t>Diretor de Operações</a:t>
            </a:r>
          </a:p>
        </p:txBody>
      </p:sp>
      <p:pic>
        <p:nvPicPr>
          <p:cNvPr id="30" name="Espaço Reservado para Imagem 19" descr="Retrato de rosto de membro da equipe">
            <a:extLst>
              <a:ext uri="{FF2B5EF4-FFF2-40B4-BE49-F238E27FC236}">
                <a16:creationId xmlns:a16="http://schemas.microsoft.com/office/drawing/2014/main" id="{6C110708-92FC-ACA6-191B-60AF7C9A911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1" name="Espaço Reservado para Texto 120">
            <a:extLst>
              <a:ext uri="{FF2B5EF4-FFF2-40B4-BE49-F238E27FC236}">
                <a16:creationId xmlns:a16="http://schemas.microsoft.com/office/drawing/2014/main" id="{C0AAAC49-66B2-FB66-656B-5633DD00BA3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/>
        <p:txBody>
          <a:bodyPr rtlCol="0"/>
          <a:lstStyle/>
          <a:p>
            <a:pPr rtl="0"/>
            <a:r>
              <a:rPr lang="pt-BR"/>
              <a:t>Davi Barros</a:t>
            </a:r>
          </a:p>
          <a:p>
            <a:pPr rtl="0"/>
            <a:endParaRPr lang="pt-BR"/>
          </a:p>
        </p:txBody>
      </p:sp>
      <p:sp>
        <p:nvSpPr>
          <p:cNvPr id="114" name="Espaço Reservado para Texto 113">
            <a:extLst>
              <a:ext uri="{FF2B5EF4-FFF2-40B4-BE49-F238E27FC236}">
                <a16:creationId xmlns:a16="http://schemas.microsoft.com/office/drawing/2014/main" id="{5D2EC543-30A4-23DB-2FB7-5C18B8269F93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/>
        <p:txBody>
          <a:bodyPr rtlCol="0"/>
          <a:lstStyle/>
          <a:p>
            <a:pPr rtl="0"/>
            <a:r>
              <a:rPr lang="pt-BR" sz="1000"/>
              <a:t>VP de Marketing</a:t>
            </a:r>
          </a:p>
        </p:txBody>
      </p:sp>
      <p:pic>
        <p:nvPicPr>
          <p:cNvPr id="31" name="Espaço Reservado para Imagem 15" descr="Retrato de rosto de membro da equipe">
            <a:extLst>
              <a:ext uri="{FF2B5EF4-FFF2-40B4-BE49-F238E27FC236}">
                <a16:creationId xmlns:a16="http://schemas.microsoft.com/office/drawing/2014/main" id="{81A03055-991D-E507-5CF8-52D100B3BBAD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 rotWithShape="1">
          <a:blip r:embed="rId11" cstate="print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  <a14:imgEffect>
                      <a14:brightnessContrast contrast="-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2" name="Espaço Reservado para Texto 121">
            <a:extLst>
              <a:ext uri="{FF2B5EF4-FFF2-40B4-BE49-F238E27FC236}">
                <a16:creationId xmlns:a16="http://schemas.microsoft.com/office/drawing/2014/main" id="{BD4DECAB-77F8-CCF2-1B4F-74629D50039F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 rtlCol="0"/>
          <a:lstStyle/>
          <a:p>
            <a:pPr rtl="0"/>
            <a:r>
              <a:rPr lang="pt-BR"/>
              <a:t>Dominique Oliveira </a:t>
            </a:r>
          </a:p>
        </p:txBody>
      </p:sp>
      <p:sp>
        <p:nvSpPr>
          <p:cNvPr id="111" name="Espaço Reservado para Texto 110">
            <a:extLst>
              <a:ext uri="{FF2B5EF4-FFF2-40B4-BE49-F238E27FC236}">
                <a16:creationId xmlns:a16="http://schemas.microsoft.com/office/drawing/2014/main" id="{D045C05B-7632-FE90-DD57-5ABD8A5BCF37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 rtlCol="0"/>
          <a:lstStyle/>
          <a:p>
            <a:pPr rtl="0"/>
            <a:r>
              <a:rPr lang="pt-BR" sz="1000"/>
              <a:t>VP de Produto</a:t>
            </a:r>
          </a:p>
        </p:txBody>
      </p:sp>
      <p:pic>
        <p:nvPicPr>
          <p:cNvPr id="32" name="Espaço Reservado para Imagem 48" descr="Retrato de rosto de membro da equipe">
            <a:extLst>
              <a:ext uri="{FF2B5EF4-FFF2-40B4-BE49-F238E27FC236}">
                <a16:creationId xmlns:a16="http://schemas.microsoft.com/office/drawing/2014/main" id="{E45A6503-23C4-B7CD-E962-CDF575E9DFBA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 rotWithShape="1">
          <a:blip r:embed="rId13" cstate="print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aturation sat="0"/>
                    </a14:imgEffect>
                    <a14:imgEffect>
                      <a14:brightnessContrast contrast="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3" name="Espaço Reservado para Texto 122">
            <a:extLst>
              <a:ext uri="{FF2B5EF4-FFF2-40B4-BE49-F238E27FC236}">
                <a16:creationId xmlns:a16="http://schemas.microsoft.com/office/drawing/2014/main" id="{485155CA-EEF3-CC01-5A66-F632D67D2826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/>
        <p:txBody>
          <a:bodyPr rtlCol="0"/>
          <a:lstStyle/>
          <a:p>
            <a:pPr rtl="0"/>
            <a:r>
              <a:rPr lang="pt-BR"/>
              <a:t>Mica Pereira</a:t>
            </a:r>
          </a:p>
        </p:txBody>
      </p:sp>
      <p:sp>
        <p:nvSpPr>
          <p:cNvPr id="115" name="Espaço Reservado para Texto 114">
            <a:extLst>
              <a:ext uri="{FF2B5EF4-FFF2-40B4-BE49-F238E27FC236}">
                <a16:creationId xmlns:a16="http://schemas.microsoft.com/office/drawing/2014/main" id="{D7242CA8-154C-5C7D-6E98-DC3594B5EB7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pPr rtl="0"/>
            <a:r>
              <a:rPr lang="pt-BR" sz="1000"/>
              <a:t>Estrategista de SEO</a:t>
            </a:r>
          </a:p>
        </p:txBody>
      </p:sp>
      <p:pic>
        <p:nvPicPr>
          <p:cNvPr id="33" name="Espaço Reservado para Imagem 52" descr="Retrato de rosto de membro da equipe">
            <a:extLst>
              <a:ext uri="{FF2B5EF4-FFF2-40B4-BE49-F238E27FC236}">
                <a16:creationId xmlns:a16="http://schemas.microsoft.com/office/drawing/2014/main" id="{759D34B2-9AAB-1470-07BA-8785A1538289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 rotWithShape="1">
          <a:blip r:embed="rId15" cstate="print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aturation sat="0"/>
                    </a14:imgEffect>
                    <a14:imgEffect>
                      <a14:brightnessContrast contrast="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4" name="Espaço Reservado para Texto 123">
            <a:extLst>
              <a:ext uri="{FF2B5EF4-FFF2-40B4-BE49-F238E27FC236}">
                <a16:creationId xmlns:a16="http://schemas.microsoft.com/office/drawing/2014/main" id="{F420AE87-9AC7-6960-5B38-4F2FE403B42A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 rtlCol="0"/>
          <a:lstStyle/>
          <a:p>
            <a:pPr rtl="0"/>
            <a:r>
              <a:rPr lang="pt-BR"/>
              <a:t>Cris Barros</a:t>
            </a:r>
          </a:p>
        </p:txBody>
      </p:sp>
      <p:sp>
        <p:nvSpPr>
          <p:cNvPr id="116" name="Espaço Reservado para Texto 115">
            <a:extLst>
              <a:ext uri="{FF2B5EF4-FFF2-40B4-BE49-F238E27FC236}">
                <a16:creationId xmlns:a16="http://schemas.microsoft.com/office/drawing/2014/main" id="{2159C70C-FAE4-F898-1B5C-9ACE8514DEEA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pt-BR" sz="1000"/>
              <a:t>Designer de Produto</a:t>
            </a:r>
          </a:p>
        </p:txBody>
      </p:sp>
      <p:pic>
        <p:nvPicPr>
          <p:cNvPr id="34" name="Espaço Reservado para Imagem 54" descr="Retrato de rosto de membro da equipe">
            <a:extLst>
              <a:ext uri="{FF2B5EF4-FFF2-40B4-BE49-F238E27FC236}">
                <a16:creationId xmlns:a16="http://schemas.microsoft.com/office/drawing/2014/main" id="{02061082-7D63-EBA4-6464-6FB33818D55A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125" name="Espaço Reservado para Texto 124">
            <a:extLst>
              <a:ext uri="{FF2B5EF4-FFF2-40B4-BE49-F238E27FC236}">
                <a16:creationId xmlns:a16="http://schemas.microsoft.com/office/drawing/2014/main" id="{53B1D957-4E96-27FB-0132-30C8DB0631C1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/>
        <p:txBody>
          <a:bodyPr rtlCol="0"/>
          <a:lstStyle/>
          <a:p>
            <a:pPr rtl="0"/>
            <a:r>
              <a:rPr lang="pt-BR"/>
              <a:t>Diogo Martins</a:t>
            </a:r>
          </a:p>
        </p:txBody>
      </p:sp>
      <p:sp>
        <p:nvSpPr>
          <p:cNvPr id="117" name="Espaço Reservado para Texto 116">
            <a:extLst>
              <a:ext uri="{FF2B5EF4-FFF2-40B4-BE49-F238E27FC236}">
                <a16:creationId xmlns:a16="http://schemas.microsoft.com/office/drawing/2014/main" id="{9E972938-DB22-AC16-8164-C4D03AFAF412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pt-BR" sz="1000" dirty="0"/>
              <a:t>Desenvolvedor de Conteúdo</a:t>
            </a:r>
          </a:p>
        </p:txBody>
      </p:sp>
      <p:sp>
        <p:nvSpPr>
          <p:cNvPr id="151" name="Espaço Reservado para Rodapé 150">
            <a:extLst>
              <a:ext uri="{FF2B5EF4-FFF2-40B4-BE49-F238E27FC236}">
                <a16:creationId xmlns:a16="http://schemas.microsoft.com/office/drawing/2014/main" id="{403B5C57-609F-2909-BE5E-3352E6AC4971}"/>
              </a:ext>
            </a:extLst>
          </p:cNvPr>
          <p:cNvSpPr>
            <a:spLocks noGrp="1"/>
          </p:cNvSpPr>
          <p:nvPr>
            <p:ph type="ftr" sz="quarter" idx="45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152" name="Espaço Reservado para o Número do Slide 151">
            <a:extLst>
              <a:ext uri="{FF2B5EF4-FFF2-40B4-BE49-F238E27FC236}">
                <a16:creationId xmlns:a16="http://schemas.microsoft.com/office/drawing/2014/main" id="{1C1F8493-B963-CDFF-50B9-BC053FA825A8}"/>
              </a:ext>
            </a:extLst>
          </p:cNvPr>
          <p:cNvSpPr>
            <a:spLocks noGrp="1"/>
          </p:cNvSpPr>
          <p:nvPr>
            <p:ph type="sldNum" sz="quarter" idx="46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49997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Espaço Reservado para Conteúdo 3" descr="Espaço Reservado para Linha do Tempo ">
            <a:extLst>
              <a:ext uri="{FF2B5EF4-FFF2-40B4-BE49-F238E27FC236}">
                <a16:creationId xmlns:a16="http://schemas.microsoft.com/office/drawing/2014/main" id="{19F9EF88-EB9B-04DD-91EC-4006E9AC3D88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975447789"/>
              </p:ext>
            </p:extLst>
          </p:nvPr>
        </p:nvGraphicFramePr>
        <p:xfrm>
          <a:off x="850900" y="1319514"/>
          <a:ext cx="10125075" cy="48606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ítulo 3">
            <a:extLst>
              <a:ext uri="{FF2B5EF4-FFF2-40B4-BE49-F238E27FC236}">
                <a16:creationId xmlns:a16="http://schemas.microsoft.com/office/drawing/2014/main" id="{984B4FB8-6256-4F44-F50B-954ED8BB5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168" y="457200"/>
            <a:ext cx="10122632" cy="1071155"/>
          </a:xfrm>
        </p:spPr>
        <p:txBody>
          <a:bodyPr rtlCol="0"/>
          <a:lstStyle/>
          <a:p>
            <a:pPr rtl="0"/>
            <a:r>
              <a:rPr lang="pt-BR" dirty="0"/>
              <a:t>PLANO PARA O LANÇAMENTO DO PRODUTO</a:t>
            </a:r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D1FD97-ECA8-A83C-7727-187711310EF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C52F19C2-AF93-9D25-71CF-17F90A8DA90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461766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EEA49A-DC7C-9C4F-2F9A-564E195C5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LINHA DO TEMPO</a:t>
            </a:r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AF0DE047-1B7D-F942-8E09-3EFF699BE9A0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40118695"/>
              </p:ext>
            </p:extLst>
          </p:nvPr>
        </p:nvGraphicFramePr>
        <p:xfrm>
          <a:off x="5572125" y="409575"/>
          <a:ext cx="5862085" cy="5943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00257">
                  <a:extLst>
                    <a:ext uri="{9D8B030D-6E8A-4147-A177-3AD203B41FA5}">
                      <a16:colId xmlns:a16="http://schemas.microsoft.com/office/drawing/2014/main" val="2918303207"/>
                    </a:ext>
                  </a:extLst>
                </a:gridCol>
                <a:gridCol w="3961828">
                  <a:extLst>
                    <a:ext uri="{9D8B030D-6E8A-4147-A177-3AD203B41FA5}">
                      <a16:colId xmlns:a16="http://schemas.microsoft.com/office/drawing/2014/main" val="1189393465"/>
                    </a:ext>
                  </a:extLst>
                </a:gridCol>
              </a:tblGrid>
              <a:tr h="1188720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SET</a:t>
                      </a:r>
                    </a:p>
                    <a:p>
                      <a:pPr rtl="0"/>
                      <a:r>
                        <a:rPr lang="pt-br" b="1" i="0" spc="30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>
                          <a:latin typeface="Avenir Next LT Pro" panose="020B0504020202020204" pitchFamily="34" charset="77"/>
                        </a:rPr>
                        <a:t>Sinergia </a:t>
                      </a:r>
                      <a:r>
                        <a:rPr lang="pt-br" b="1" i="0">
                          <a:latin typeface="Avenir Next LT Pro" panose="020B0504020202020204" pitchFamily="34" charset="77"/>
                        </a:rPr>
                        <a:t>dimensionável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1" i="0">
                          <a:latin typeface="Avenir Next LT Pro" panose="020B0504020202020204" pitchFamily="34" charset="77"/>
                        </a:rPr>
                        <a:t>comércio eletrônico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2157666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rtl="0"/>
                      <a:r>
                        <a:rPr lang="pt-br" sz="2800" b="1" i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NOV</a:t>
                      </a:r>
                      <a:r>
                        <a:rPr lang="pt-br" sz="3600" b="1" i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>
                          <a:latin typeface="Avenir Next LT Pro" panose="020B0504020202020204" pitchFamily="34" charset="77"/>
                        </a:rPr>
                        <a:t>Divulgação </a:t>
                      </a:r>
                      <a:r>
                        <a:rPr lang="pt-br" b="1" i="0">
                          <a:latin typeface="Avenir Next LT Pro" panose="020B0504020202020204" pitchFamily="34" charset="77"/>
                        </a:rPr>
                        <a:t>padronizada </a:t>
                      </a:r>
                      <a:br>
                        <a:rPr lang="en-US" b="1" i="0" dirty="0">
                          <a:latin typeface="Avenir Next LT Pro" panose="020B0504020202020204" pitchFamily="34" charset="77"/>
                        </a:rPr>
                      </a:br>
                      <a:r>
                        <a:rPr lang="pt-br" b="1" i="0">
                          <a:latin typeface="Avenir Next LT Pro" panose="020B0504020202020204" pitchFamily="34" charset="77"/>
                        </a:rPr>
                        <a:t>métricas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3334722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JAN</a:t>
                      </a:r>
                      <a:r>
                        <a:rPr lang="pt-br" sz="3600" b="1" i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20XX</a:t>
                      </a:r>
                      <a:endParaRPr lang="en-US" b="1" i="0" dirty="0">
                        <a:latin typeface="Arial Black" panose="020B0604020202020204" pitchFamily="34" charset="0"/>
                        <a:cs typeface="Arial Black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>
                          <a:latin typeface="Avenir Next LT Pro" panose="020B0504020202020204" pitchFamily="34" charset="77"/>
                        </a:rPr>
                        <a:t>Coordenar </a:t>
                      </a:r>
                      <a:r>
                        <a:rPr lang="pt-br" b="1" i="0">
                          <a:latin typeface="Avenir Next LT Pro" panose="020B0504020202020204" pitchFamily="34" charset="77"/>
                        </a:rPr>
                        <a:t>aplicativos de comércio eletrônico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7403263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rtl="0"/>
                      <a:r>
                        <a:rPr lang="pt-br" sz="2800" b="1" i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MAR</a:t>
                      </a:r>
                    </a:p>
                    <a:p>
                      <a:pPr rtl="0"/>
                      <a:r>
                        <a:rPr lang="pt-br" b="1" i="0" spc="30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>
                          <a:latin typeface="Avenir Next LT Pro" panose="020B0504020202020204" pitchFamily="34" charset="77"/>
                        </a:rPr>
                        <a:t>Promova </a:t>
                      </a:r>
                      <a:r>
                        <a:rPr lang="pt-br" b="1" i="0">
                          <a:latin typeface="Avenir Next LT Pro" panose="020B0504020202020204" pitchFamily="34" charset="77"/>
                        </a:rPr>
                        <a:t>metodologias holisticamente superiores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0924858"/>
                  </a:ext>
                </a:extLst>
              </a:tr>
              <a:tr h="1188720">
                <a:tc>
                  <a:txBody>
                    <a:bodyPr/>
                    <a:lstStyle/>
                    <a:p>
                      <a:pPr rtl="0"/>
                      <a:r>
                        <a:rPr lang="pt-br" sz="2800" b="1" i="0" spc="30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MAIO</a:t>
                      </a:r>
                      <a:r>
                        <a:rPr lang="pt-br" b="1" i="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 </a:t>
                      </a:r>
                    </a:p>
                    <a:p>
                      <a:pPr rtl="0"/>
                      <a:r>
                        <a:rPr lang="pt-br" b="1" i="0" spc="300">
                          <a:latin typeface="Arial Black" panose="020B0604020202020204" pitchFamily="34" charset="0"/>
                          <a:cs typeface="Arial Black" panose="020B0604020202020204" pitchFamily="34" charset="0"/>
                        </a:rPr>
                        <a:t>20XX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b="0" i="0">
                          <a:latin typeface="Avenir Next LT Pro" panose="020B0504020202020204" pitchFamily="34" charset="77"/>
                        </a:rPr>
                        <a:t>Implante </a:t>
                      </a:r>
                      <a:r>
                        <a:rPr lang="pt-br" b="1" i="0">
                          <a:latin typeface="Avenir Next LT Pro" panose="020B0504020202020204" pitchFamily="34" charset="77"/>
                        </a:rPr>
                        <a:t>redes estratégicas com necessidades convincentes</a:t>
                      </a:r>
                      <a:r>
                        <a:rPr lang="pt-br" b="0" i="0">
                          <a:latin typeface="Avenir Next LT Pro" panose="020B0504020202020204" pitchFamily="34" charset="77"/>
                        </a:rPr>
                        <a:t> de comércio eletrônico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4136017"/>
                  </a:ext>
                </a:extLst>
              </a:tr>
            </a:tbl>
          </a:graphicData>
        </a:graphic>
      </p:graphicFrame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B38CA53F-F8EE-9AA8-01B7-F90566F1596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F85384B4-F5D2-6521-EDF6-AAF2511DE14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12</a:t>
            </a:fld>
            <a:endParaRPr lang="pt-BR"/>
          </a:p>
        </p:txBody>
      </p:sp>
      <p:cxnSp>
        <p:nvCxnSpPr>
          <p:cNvPr id="13" name="Conector Reto 12">
            <a:extLst>
              <a:ext uri="{FF2B5EF4-FFF2-40B4-BE49-F238E27FC236}">
                <a16:creationId xmlns:a16="http://schemas.microsoft.com/office/drawing/2014/main" id="{25138D39-DE26-CACA-E17F-0D30E82AA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52640" y="381000"/>
            <a:ext cx="0" cy="6038848"/>
          </a:xfrm>
          <a:prstGeom prst="line">
            <a:avLst/>
          </a:prstGeom>
          <a:ln w="1270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FA3D4B50-54D0-CA63-02B8-46F00CBD04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913958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A998E0FB-F056-814D-0480-795EEC9C92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2096896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6D179EA3-9F21-20F9-B3EF-80C1C93186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3279834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2C6B5CE2-4CD6-EA8F-61E1-8184FC066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4462772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E3133598-58B4-2425-DC83-FAABE13E04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051405" y="5645710"/>
            <a:ext cx="202470" cy="20247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658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ítulo 15">
            <a:extLst>
              <a:ext uri="{FF2B5EF4-FFF2-40B4-BE49-F238E27FC236}">
                <a16:creationId xmlns:a16="http://schemas.microsoft.com/office/drawing/2014/main" id="{9EA43EF1-009B-DB7B-7D0C-2867BEE96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ÁREAS DE FOCO</a:t>
            </a:r>
          </a:p>
        </p:txBody>
      </p:sp>
      <p:sp>
        <p:nvSpPr>
          <p:cNvPr id="91" name="Espaço Reservado para Texto 90">
            <a:extLst>
              <a:ext uri="{FF2B5EF4-FFF2-40B4-BE49-F238E27FC236}">
                <a16:creationId xmlns:a16="http://schemas.microsoft.com/office/drawing/2014/main" id="{8B0290DE-3F6E-5FEE-C40F-C7B3E29C3A73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pt-BR"/>
              <a:t>CENÁRIOS DE MERCADO B2B</a:t>
            </a:r>
          </a:p>
        </p:txBody>
      </p:sp>
      <p:sp>
        <p:nvSpPr>
          <p:cNvPr id="95" name="Espaço Reservado para Texto 94">
            <a:extLst>
              <a:ext uri="{FF2B5EF4-FFF2-40B4-BE49-F238E27FC236}">
                <a16:creationId xmlns:a16="http://schemas.microsoft.com/office/drawing/2014/main" id="{9C9924F1-3753-74B2-DDD5-B5340BB785AE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851805" y="2553204"/>
            <a:ext cx="6018534" cy="1644041"/>
          </a:xfrm>
        </p:spPr>
        <p:txBody>
          <a:bodyPr rtlCol="0"/>
          <a:lstStyle/>
          <a:p>
            <a:pPr indent="157163" rtl="0"/>
            <a:r>
              <a:rPr lang="pt-BR"/>
              <a:t>Desenvolva estratégias vencedoras para se manter à frente da concorrência</a:t>
            </a:r>
          </a:p>
          <a:p>
            <a:pPr indent="157163" rtl="0"/>
            <a:r>
              <a:rPr lang="pt-BR"/>
              <a:t>Capitalize em frutos mais fáceis para identificar um valor aproximado</a:t>
            </a:r>
          </a:p>
          <a:p>
            <a:pPr indent="157163" rtl="0"/>
            <a:r>
              <a:rPr lang="pt-BR"/>
              <a:t>Visualizar a convergência direcionada ao cliente</a:t>
            </a:r>
          </a:p>
        </p:txBody>
      </p:sp>
      <p:sp>
        <p:nvSpPr>
          <p:cNvPr id="93" name="Espaço Reservado para Texto 92">
            <a:extLst>
              <a:ext uri="{FF2B5EF4-FFF2-40B4-BE49-F238E27FC236}">
                <a16:creationId xmlns:a16="http://schemas.microsoft.com/office/drawing/2014/main" id="{D9B5BCF7-83AF-F5C9-0423-147C64DDC51B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852790" y="4432067"/>
            <a:ext cx="5753520" cy="631867"/>
          </a:xfrm>
        </p:spPr>
        <p:txBody>
          <a:bodyPr rtlCol="0"/>
          <a:lstStyle/>
          <a:p>
            <a:pPr rtl="0"/>
            <a:r>
              <a:rPr lang="pt-BR"/>
              <a:t>OPORTUNIDADES BASEADAS EM NUVEM</a:t>
            </a:r>
          </a:p>
        </p:txBody>
      </p:sp>
      <p:sp>
        <p:nvSpPr>
          <p:cNvPr id="92" name="Espaço Reservado para Texto 91">
            <a:extLst>
              <a:ext uri="{FF2B5EF4-FFF2-40B4-BE49-F238E27FC236}">
                <a16:creationId xmlns:a16="http://schemas.microsoft.com/office/drawing/2014/main" id="{94CC2695-FBEB-3190-E800-570E546F9F9D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851805" y="5121086"/>
            <a:ext cx="5257800" cy="972416"/>
          </a:xfrm>
        </p:spPr>
        <p:txBody>
          <a:bodyPr rtlCol="0"/>
          <a:lstStyle/>
          <a:p>
            <a:pPr indent="158400" rtl="0"/>
            <a:r>
              <a:rPr lang="pt-BR"/>
              <a:t>Abordagens iterativas para estratégia corporativa</a:t>
            </a:r>
          </a:p>
          <a:p>
            <a:pPr indent="158400" rtl="0"/>
            <a:r>
              <a:rPr lang="pt-BR"/>
              <a:t>Estabelecer uma estrutura de gerenciamento por dentro</a:t>
            </a:r>
          </a:p>
        </p:txBody>
      </p:sp>
      <p:pic>
        <p:nvPicPr>
          <p:cNvPr id="70" name="Espaço Reservado para Imagem 31" descr="Grande cruzamento de pedestres com uma pessoa solitária">
            <a:extLst>
              <a:ext uri="{FF2B5EF4-FFF2-40B4-BE49-F238E27FC236}">
                <a16:creationId xmlns:a16="http://schemas.microsoft.com/office/drawing/2014/main" id="{D1FC6153-A37A-EC14-7EEA-7335A559F91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44000" contras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pic>
        <p:nvPicPr>
          <p:cNvPr id="68" name="Espaço Reservado para Imagem 11" descr="Detalhe de arranha-céus">
            <a:extLst>
              <a:ext uri="{FF2B5EF4-FFF2-40B4-BE49-F238E27FC236}">
                <a16:creationId xmlns:a16="http://schemas.microsoft.com/office/drawing/2014/main" id="{A0327B68-D192-4EDA-F3AE-366C54CED4D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7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pic>
        <p:nvPicPr>
          <p:cNvPr id="69" name="Espaço Reservado para Imagem 8" descr="Arranha-céu curvado contra o céu azul">
            <a:extLst>
              <a:ext uri="{FF2B5EF4-FFF2-40B4-BE49-F238E27FC236}">
                <a16:creationId xmlns:a16="http://schemas.microsoft.com/office/drawing/2014/main" id="{EB131536-3790-0769-3F4B-54C44B98F3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0"/>
                    </a14:imgEffect>
                    <a14:imgEffect>
                      <a14:brightnessContrast bright="2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35" name="Espaço Reservado para Rodapé 34">
            <a:extLst>
              <a:ext uri="{FF2B5EF4-FFF2-40B4-BE49-F238E27FC236}">
                <a16:creationId xmlns:a16="http://schemas.microsoft.com/office/drawing/2014/main" id="{978E9DBF-D6A0-80E9-5F4C-B1782C5CD470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36" name="Espaço Reservado para o Número do Slide 35">
            <a:extLst>
              <a:ext uri="{FF2B5EF4-FFF2-40B4-BE49-F238E27FC236}">
                <a16:creationId xmlns:a16="http://schemas.microsoft.com/office/drawing/2014/main" id="{B6B0F1EA-6238-43CB-79BF-1872F34BB86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63119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ítulo 23">
            <a:extLst>
              <a:ext uri="{FF2B5EF4-FFF2-40B4-BE49-F238E27FC236}">
                <a16:creationId xmlns:a16="http://schemas.microsoft.com/office/drawing/2014/main" id="{97EFE406-7799-825C-C7AD-B4F51349C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COMO CHEGAREMOS LÁ</a:t>
            </a:r>
          </a:p>
        </p:txBody>
      </p:sp>
      <p:pic>
        <p:nvPicPr>
          <p:cNvPr id="8" name="Espaço Reservado para Imagem 7" descr="Tendência ascendente com preenchimento sólido">
            <a:extLst>
              <a:ext uri="{FF2B5EF4-FFF2-40B4-BE49-F238E27FC236}">
                <a16:creationId xmlns:a16="http://schemas.microsoft.com/office/drawing/2014/main" id="{D1EEF821-946B-05F6-7AA4-2EB5D46893C1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5274" b="5274"/>
          <a:stretch/>
        </p:blipFill>
        <p:spPr/>
      </p:pic>
      <p:sp>
        <p:nvSpPr>
          <p:cNvPr id="13" name="Subtítulo 12">
            <a:extLst>
              <a:ext uri="{FF2B5EF4-FFF2-40B4-BE49-F238E27FC236}">
                <a16:creationId xmlns:a16="http://schemas.microsoft.com/office/drawing/2014/main" id="{28CDBA4D-392D-EF87-B0DB-6284C88E13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 sz="1800" dirty="0"/>
              <a:t>ROI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C2ECAAA-1E9C-4845-8EA9-E11A76F08150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 rtlCol="0"/>
          <a:lstStyle/>
          <a:p>
            <a:pPr rtl="0"/>
            <a:r>
              <a:rPr lang="pt-BR" dirty="0"/>
              <a:t>Prever as competências baseadas em multimídia e as estratégias de crescimento entre mídias</a:t>
            </a:r>
          </a:p>
          <a:p>
            <a:pPr rtl="0"/>
            <a:r>
              <a:rPr lang="pt-BR" dirty="0"/>
              <a:t>Visualize o capital intelectual da qualidade</a:t>
            </a:r>
          </a:p>
          <a:p>
            <a:pPr rtl="0"/>
            <a:r>
              <a:rPr lang="pt-BR" dirty="0"/>
              <a:t>Envolva metodologias mundiais com tecnologias habilitadas para a Web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pic>
        <p:nvPicPr>
          <p:cNvPr id="89" name="Espaço Reservado para Imagem 8" descr="Ciclo com pessoas com preenchimento sólido">
            <a:extLst>
              <a:ext uri="{FF2B5EF4-FFF2-40B4-BE49-F238E27FC236}">
                <a16:creationId xmlns:a16="http://schemas.microsoft.com/office/drawing/2014/main" id="{6FDCA5E5-50F1-AB9C-3334-27C4BFC84647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5335" b="5335"/>
          <a:stretch/>
        </p:blipFill>
        <p:spPr>
          <a:xfrm>
            <a:off x="4899549" y="1815838"/>
            <a:ext cx="1367154" cy="1222013"/>
          </a:xfrm>
        </p:spPr>
      </p:pic>
      <p:sp>
        <p:nvSpPr>
          <p:cNvPr id="39" name="Espaço Reservado para Texto 38">
            <a:extLst>
              <a:ext uri="{FF2B5EF4-FFF2-40B4-BE49-F238E27FC236}">
                <a16:creationId xmlns:a16="http://schemas.microsoft.com/office/drawing/2014/main" id="{0BF224F1-5D4B-786D-DAC6-9E999EF34BBD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 rtlCol="0"/>
          <a:lstStyle/>
          <a:p>
            <a:pPr rtl="0"/>
            <a:r>
              <a:rPr lang="pt-BR" sz="1800"/>
              <a:t>NICHOS DE MERCADOS</a:t>
            </a:r>
          </a:p>
        </p:txBody>
      </p:sp>
      <p:sp>
        <p:nvSpPr>
          <p:cNvPr id="14" name="Espaço Reservado para Conteúdo 13">
            <a:extLst>
              <a:ext uri="{FF2B5EF4-FFF2-40B4-BE49-F238E27FC236}">
                <a16:creationId xmlns:a16="http://schemas.microsoft.com/office/drawing/2014/main" id="{0A7D71A8-B372-410F-100C-83EBF28378DA}"/>
              </a:ext>
            </a:extLst>
          </p:cNvPr>
          <p:cNvSpPr>
            <a:spLocks noGrp="1"/>
          </p:cNvSpPr>
          <p:nvPr>
            <p:ph idx="12"/>
          </p:nvPr>
        </p:nvSpPr>
        <p:spPr/>
        <p:txBody>
          <a:bodyPr rtlCol="0"/>
          <a:lstStyle/>
          <a:p>
            <a:pPr rtl="0"/>
            <a:r>
              <a:rPr lang="pt-BR"/>
              <a:t>Busque um atendimento ao cliente escalonável por meio de estratégias sustentáveis</a:t>
            </a:r>
          </a:p>
          <a:p>
            <a:pPr rtl="0"/>
            <a:r>
              <a:rPr lang="pt-BR"/>
              <a:t>Envolva os principais serviços da Web com resultados finais de última geração</a:t>
            </a:r>
          </a:p>
        </p:txBody>
      </p:sp>
      <p:pic>
        <p:nvPicPr>
          <p:cNvPr id="86" name="Espaço Reservado para Imagem 11" descr="Aperto de mão com preenchimento sólido">
            <a:extLst>
              <a:ext uri="{FF2B5EF4-FFF2-40B4-BE49-F238E27FC236}">
                <a16:creationId xmlns:a16="http://schemas.microsoft.com/office/drawing/2014/main" id="{EDD89CDE-5716-DC27-2BC3-9D1E02F20966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 t="5404" b="5404"/>
          <a:stretch/>
        </p:blipFill>
        <p:spPr>
          <a:xfrm>
            <a:off x="8125429" y="1818798"/>
            <a:ext cx="1367154" cy="1222013"/>
          </a:xfrm>
        </p:spPr>
      </p:pic>
      <p:sp>
        <p:nvSpPr>
          <p:cNvPr id="16" name="Espaço Reservado para Texto 15">
            <a:extLst>
              <a:ext uri="{FF2B5EF4-FFF2-40B4-BE49-F238E27FC236}">
                <a16:creationId xmlns:a16="http://schemas.microsoft.com/office/drawing/2014/main" id="{762BDD5F-A1CB-7807-A241-B23CFAD74EC7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pt-BR" sz="1800"/>
              <a:t>CADEIAS DE ABASTECIMENTO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B9ED227-95A7-4B08-91FE-5E0EF0D41D20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 rtlCol="0"/>
          <a:lstStyle/>
          <a:p>
            <a:pPr rtl="0"/>
            <a:r>
              <a:rPr lang="pt-BR"/>
              <a:t>Cultive a individualização do atendimento ao cliente com ideias robustas</a:t>
            </a:r>
          </a:p>
          <a:p>
            <a:pPr rtl="0"/>
            <a:r>
              <a:rPr lang="pt-BR"/>
              <a:t>Maximizar os prazos de resultados finais para esquemas em tempo real</a:t>
            </a:r>
          </a:p>
          <a:p>
            <a:pPr rtl="0"/>
            <a:endParaRPr lang="pt-BR"/>
          </a:p>
          <a:p>
            <a:pPr rtl="0"/>
            <a:endParaRPr lang="pt-BR"/>
          </a:p>
          <a:p>
            <a:pPr rtl="0"/>
            <a:endParaRPr lang="pt-BR"/>
          </a:p>
        </p:txBody>
      </p:sp>
      <p:sp>
        <p:nvSpPr>
          <p:cNvPr id="33" name="Espaço Reservado para Rodapé 32">
            <a:extLst>
              <a:ext uri="{FF2B5EF4-FFF2-40B4-BE49-F238E27FC236}">
                <a16:creationId xmlns:a16="http://schemas.microsoft.com/office/drawing/2014/main" id="{656A71C0-3B42-35AC-B2B7-6A108044BE29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34" name="Espaço Reservado para o Número do Slide 33">
            <a:extLst>
              <a:ext uri="{FF2B5EF4-FFF2-40B4-BE49-F238E27FC236}">
                <a16:creationId xmlns:a16="http://schemas.microsoft.com/office/drawing/2014/main" id="{EC120403-BB88-8260-B7C0-B7F016EC53E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1508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RESUMO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5915" y="2046038"/>
            <a:ext cx="4831207" cy="3698729"/>
          </a:xfrm>
        </p:spPr>
        <p:txBody>
          <a:bodyPr rtlCol="0"/>
          <a:lstStyle/>
          <a:p>
            <a:pPr rtl="0"/>
            <a:r>
              <a:rPr lang="pt-BR" dirty="0"/>
              <a:t>Na </a:t>
            </a:r>
            <a:r>
              <a:rPr lang="pt-BR" dirty="0" err="1"/>
              <a:t>Contoso</a:t>
            </a:r>
            <a:r>
              <a:rPr lang="pt-BR" dirty="0"/>
              <a:t>, acreditamos em dar 110% Usando nossa arquitetura de dados de última geração, ajudamos as organizações a gerenciar virtualmente fluxos de trabalho ágeis. Nós prosperamos devido ao nosso conhecimento de mercado e a grande equipe por trás do nosso produto. Como diz nosso CEO, “As eficiências virão da transformação proativa da forma como fazemos negócios”.</a:t>
            </a:r>
          </a:p>
        </p:txBody>
      </p:sp>
      <p:pic>
        <p:nvPicPr>
          <p:cNvPr id="14" name="Espaço Reservado para Imagem 14" descr="Arquitetura moderna branca">
            <a:extLst>
              <a:ext uri="{FF2B5EF4-FFF2-40B4-BE49-F238E27FC236}">
                <a16:creationId xmlns:a16="http://schemas.microsoft.com/office/drawing/2014/main" id="{F96F20C9-F169-573A-32C0-8FA15642A6D6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84" name="Espaço Reservado para Texto 83">
            <a:extLst>
              <a:ext uri="{FF2B5EF4-FFF2-40B4-BE49-F238E27FC236}">
                <a16:creationId xmlns:a16="http://schemas.microsoft.com/office/drawing/2014/main" id="{F6A0489E-C8E2-CAE5-9FFC-28CC9E08604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85" name="Espaço Reservado para Texto 84">
            <a:extLst>
              <a:ext uri="{FF2B5EF4-FFF2-40B4-BE49-F238E27FC236}">
                <a16:creationId xmlns:a16="http://schemas.microsoft.com/office/drawing/2014/main" id="{D396BF65-AA7F-3F0F-FE49-EA87C28282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endParaRPr lang="pt-BR"/>
          </a:p>
        </p:txBody>
      </p:sp>
      <p:sp>
        <p:nvSpPr>
          <p:cNvPr id="2" name="Espaço Reservado para Rodapé 1">
            <a:extLst>
              <a:ext uri="{FF2B5EF4-FFF2-40B4-BE49-F238E27FC236}">
                <a16:creationId xmlns:a16="http://schemas.microsoft.com/office/drawing/2014/main" id="{EB4325A5-D39C-C1D3-2E04-F741DCBB2B5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DE6C7ECE-6B8F-A6C6-C92D-4C1BB62455B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366A12F8-DD2F-AE73-677F-D5310D6D5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/>
              <a:t>OBRIGADO</a:t>
            </a:r>
          </a:p>
        </p:txBody>
      </p: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791AF693-3675-52A5-9E8E-C071048A1A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Lara Cardoso </a:t>
            </a:r>
          </a:p>
          <a:p>
            <a:pPr rtl="0"/>
            <a:r>
              <a:rPr lang="pt-BR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mirjam@contoso.com</a:t>
            </a:r>
            <a:endParaRPr lang="pt-BR"/>
          </a:p>
          <a:p>
            <a:pPr rtl="0"/>
            <a:r>
              <a:rPr lang="pt-BR"/>
              <a:t>www.contoso.com</a:t>
            </a:r>
          </a:p>
          <a:p>
            <a:pPr rtl="0"/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30B35086-0CC9-27F6-6E0B-D4F2AD6181E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C8A5661-D5F1-FE42-FC42-CC2D27E7AA8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378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A984E2-4C7E-D7E0-9603-A0CE74BC7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AGENDA</a:t>
            </a:r>
          </a:p>
        </p:txBody>
      </p:sp>
      <p:pic>
        <p:nvPicPr>
          <p:cNvPr id="22" name="Espaço Reservado para Imagem 11" descr="Detalhe de arranha-céus">
            <a:extLst>
              <a:ext uri="{FF2B5EF4-FFF2-40B4-BE49-F238E27FC236}">
                <a16:creationId xmlns:a16="http://schemas.microsoft.com/office/drawing/2014/main" id="{02CB0A40-C392-7AEB-F580-EA0981B3CBEC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800"/>
                    </a14:imgEffect>
                    <a14:imgEffect>
                      <a14:saturation sat="0"/>
                    </a14:imgEffect>
                    <a14:imgEffect>
                      <a14:brightnessContrast bright="26000" contrast="-2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blipFill dpi="0" rotWithShape="1">
            <a:blip r:embed="rId5" cstate="print"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4700"/>
                      </a14:imgEffect>
                      <a14:imgEffect>
                        <a14:brightnessContrast bright="2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b="124"/>
            </a:stretch>
          </a:blipFill>
        </p:spPr>
      </p:pic>
      <p:sp>
        <p:nvSpPr>
          <p:cNvPr id="21" name="Espaço Reservado para Conteúdo 20">
            <a:extLst>
              <a:ext uri="{FF2B5EF4-FFF2-40B4-BE49-F238E27FC236}">
                <a16:creationId xmlns:a16="http://schemas.microsoft.com/office/drawing/2014/main" id="{A50CB90F-9D48-F8DD-961F-C3F1AE2B2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pt-BR" dirty="0" err="1"/>
              <a:t>Introduction</a:t>
            </a:r>
            <a:endParaRPr lang="pt-BR" dirty="0"/>
          </a:p>
          <a:p>
            <a:pPr rtl="0"/>
            <a:r>
              <a:rPr lang="pt-BR" dirty="0" err="1"/>
              <a:t>OBJEcTIVe</a:t>
            </a:r>
            <a:endParaRPr lang="pt-BR" dirty="0"/>
          </a:p>
          <a:p>
            <a:pPr rtl="0"/>
            <a:r>
              <a:rPr lang="pt-BR" dirty="0"/>
              <a:t>WHY</a:t>
            </a:r>
          </a:p>
          <a:p>
            <a:pPr rtl="0"/>
            <a:r>
              <a:rPr lang="pt-BR" dirty="0"/>
              <a:t>ÁREAS DE CRESCIMENTO</a:t>
            </a:r>
          </a:p>
          <a:p>
            <a:pPr rtl="0"/>
            <a:r>
              <a:rPr lang="pt-BR" dirty="0"/>
              <a:t>LINHA DO TEMPO</a:t>
            </a:r>
          </a:p>
          <a:p>
            <a:pPr rtl="0"/>
            <a:r>
              <a:rPr lang="pt-BR" dirty="0"/>
              <a:t>RESUMO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0D15BEAD-012C-AF1F-9EBB-243A511C90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69107" y="638594"/>
            <a:ext cx="2743200" cy="1336433"/>
          </a:xfrm>
          <a:prstGeom prst="rect">
            <a:avLst/>
          </a:prstGeom>
          <a:solidFill>
            <a:srgbClr val="4A5EE6">
              <a:alpha val="87843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2D578531-1E9F-3E5A-7A85-E9CA9A5C73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867072" y="2918445"/>
            <a:ext cx="251791" cy="2071501"/>
          </a:xfrm>
          <a:prstGeom prst="rect">
            <a:avLst/>
          </a:prstGeom>
          <a:solidFill>
            <a:srgbClr val="4A5EE6">
              <a:alpha val="76078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1735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Introduction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5" name="Espaço Reservado para Imagem 14" descr="Arquitetura moderna branca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Na Contoso, capacitamos </a:t>
            </a:r>
            <a:br>
              <a:rPr lang="pt-BR"/>
            </a:br>
            <a:r>
              <a:rPr lang="pt-BR"/>
              <a:t>organizações para promover o pensamento colaborativo para impulsionar ainda mais a inovação no local de trabalho. Fechando o ciclo e alavancando estruturas ágeis, ajudamos os negócios a crescer organicamente e a promover uma a mentalidade voltada para o consumidor em primeiro lugar.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A9752655-72F7-26B4-5DA5-07E2346C1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 err="1"/>
              <a:t>About</a:t>
            </a:r>
            <a:r>
              <a:rPr lang="pt-BR" dirty="0"/>
              <a:t> </a:t>
            </a:r>
            <a:r>
              <a:rPr lang="pt-BR" dirty="0" err="1"/>
              <a:t>the</a:t>
            </a:r>
            <a:r>
              <a:rPr lang="pt-BR" dirty="0"/>
              <a:t> </a:t>
            </a:r>
            <a:r>
              <a:rPr lang="pt-BR" dirty="0" err="1"/>
              <a:t>project</a:t>
            </a:r>
            <a:endParaRPr lang="pt-BR" dirty="0">
              <a:solidFill>
                <a:schemeClr val="bg1"/>
              </a:solidFill>
            </a:endParaRPr>
          </a:p>
        </p:txBody>
      </p:sp>
      <p:pic>
        <p:nvPicPr>
          <p:cNvPr id="15" name="Espaço Reservado para Imagem 14" descr="Arquitetura moderna branca">
            <a:extLst>
              <a:ext uri="{FF2B5EF4-FFF2-40B4-BE49-F238E27FC236}">
                <a16:creationId xmlns:a16="http://schemas.microsoft.com/office/drawing/2014/main" id="{6D77A1A7-7876-7DF9-AF3A-C47588011CB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 cstate="print">
            <a:grayscl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/>
      </p:pic>
      <p:sp>
        <p:nvSpPr>
          <p:cNvPr id="2" name="Espaço Reservado para Texto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/>
              <a:t>Na Contoso, capacitamos </a:t>
            </a:r>
            <a:br>
              <a:rPr lang="pt-BR"/>
            </a:br>
            <a:r>
              <a:rPr lang="pt-BR"/>
              <a:t>organizações para promover o pensamento colaborativo para impulsionar ainda mais a inovação no local de trabalho. Fechando o ciclo e alavancando estruturas ágeis, ajudamos os negócios a crescer organicamente e a promover uma a mentalidade voltada para o consumidor em primeiro lugar.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32E16497-4AD4-29BC-9602-2FDFDA688E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5A2D1EE3-10BA-7879-1DC3-ACF7D44361D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79764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3445" y="2043946"/>
            <a:ext cx="5559355" cy="1439604"/>
          </a:xfrm>
        </p:spPr>
        <p:txBody>
          <a:bodyPr rtlCol="0"/>
          <a:lstStyle/>
          <a:p>
            <a:pPr rtl="0"/>
            <a:r>
              <a:rPr lang="pt-BR" dirty="0"/>
              <a:t>PRINCIPAIS </a:t>
            </a:r>
            <a:br>
              <a:rPr lang="pt-BR" dirty="0"/>
            </a:br>
            <a:r>
              <a:rPr lang="pt-BR" dirty="0"/>
              <a:t>OBJETIVOS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13445" y="3469262"/>
            <a:ext cx="5559355" cy="1085641"/>
          </a:xfrm>
        </p:spPr>
        <p:txBody>
          <a:bodyPr rtlCol="0"/>
          <a:lstStyle/>
          <a:p>
            <a:pPr rtl="0"/>
            <a:r>
              <a:rPr lang="pt-BR"/>
              <a:t>CRESCIMENTO DA RECEITA ANUAL</a:t>
            </a:r>
          </a:p>
        </p:txBody>
      </p:sp>
      <p:sp>
        <p:nvSpPr>
          <p:cNvPr id="7" name="Espaço Reservado para Rodapé 6">
            <a:extLst>
              <a:ext uri="{FF2B5EF4-FFF2-40B4-BE49-F238E27FC236}">
                <a16:creationId xmlns:a16="http://schemas.microsoft.com/office/drawing/2014/main" id="{440E13AC-B5E7-B132-0EB7-541E53B3DA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 rot="16200000">
            <a:off x="8854321" y="2968622"/>
            <a:ext cx="6291068" cy="353825"/>
          </a:xfrm>
        </p:spPr>
        <p:txBody>
          <a:bodyPr rtlCol="0"/>
          <a:lstStyle/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8" name="Espaço Reservado para o Número do Slide 7">
            <a:extLst>
              <a:ext uri="{FF2B5EF4-FFF2-40B4-BE49-F238E27FC236}">
                <a16:creationId xmlns:a16="http://schemas.microsoft.com/office/drawing/2014/main" id="{126E68C1-1703-73CF-D4D8-D10C96073FA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01400" y="6397621"/>
            <a:ext cx="566928" cy="353825"/>
          </a:xfrm>
        </p:spPr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20C8CC3-7107-300E-F28E-20A5D6EB0A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DESEMPENHO TRIMESTRAL</a:t>
            </a:r>
          </a:p>
        </p:txBody>
      </p:sp>
      <p:graphicFrame>
        <p:nvGraphicFramePr>
          <p:cNvPr id="4" name="Espaço Reservado para Conteúdo 5" descr="Gráfico de barras">
            <a:extLst>
              <a:ext uri="{FF2B5EF4-FFF2-40B4-BE49-F238E27FC236}">
                <a16:creationId xmlns:a16="http://schemas.microsoft.com/office/drawing/2014/main" id="{43287C00-E82D-9489-9CE6-BA6FF4C93359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141123826"/>
              </p:ext>
            </p:extLst>
          </p:nvPr>
        </p:nvGraphicFramePr>
        <p:xfrm>
          <a:off x="850900" y="1828800"/>
          <a:ext cx="10125075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DC2019C-5BC9-A628-7DDB-469DAE4B64D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 dirty="0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BB68C79-AE91-FF3F-0612-FC961FFD311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432889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82FB9C5-183A-3556-D047-215BDB00B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ÁREAS DE CRESCIMENTO</a:t>
            </a:r>
          </a:p>
        </p:txBody>
      </p:sp>
      <p:graphicFrame>
        <p:nvGraphicFramePr>
          <p:cNvPr id="6" name="Tabela 4">
            <a:extLst>
              <a:ext uri="{FF2B5EF4-FFF2-40B4-BE49-F238E27FC236}">
                <a16:creationId xmlns:a16="http://schemas.microsoft.com/office/drawing/2014/main" id="{2DE29ABF-2F75-58D0-2A5A-72FA8A4E0526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358996506"/>
              </p:ext>
            </p:extLst>
          </p:nvPr>
        </p:nvGraphicFramePr>
        <p:xfrm>
          <a:off x="850900" y="1828800"/>
          <a:ext cx="10134600" cy="43513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6920">
                  <a:extLst>
                    <a:ext uri="{9D8B030D-6E8A-4147-A177-3AD203B41FA5}">
                      <a16:colId xmlns:a16="http://schemas.microsoft.com/office/drawing/2014/main" val="1689330750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660631934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3909717689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1603189107"/>
                    </a:ext>
                  </a:extLst>
                </a:gridCol>
                <a:gridCol w="2026920">
                  <a:extLst>
                    <a:ext uri="{9D8B030D-6E8A-4147-A177-3AD203B41FA5}">
                      <a16:colId xmlns:a16="http://schemas.microsoft.com/office/drawing/2014/main" val="2755691855"/>
                    </a:ext>
                  </a:extLst>
                </a:gridCol>
              </a:tblGrid>
              <a:tr h="870268">
                <a:tc>
                  <a:txBody>
                    <a:bodyPr/>
                    <a:lstStyle/>
                    <a:p>
                      <a:pPr algn="ctr" rtl="0"/>
                      <a:endParaRPr lang="pt-BR" noProof="0">
                        <a:latin typeface="+mn-lt"/>
                      </a:endParaRP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1" i="0" noProof="0">
                          <a:latin typeface="+mn-lt"/>
                        </a:rPr>
                        <a:t>B2B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1" i="0" noProof="0">
                          <a:latin typeface="+mn-lt"/>
                        </a:rPr>
                        <a:t>Cadeia de abastecimento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1" i="0" noProof="0">
                          <a:latin typeface="+mn-lt"/>
                        </a:rPr>
                        <a:t>ROI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1" i="0" noProof="0">
                          <a:latin typeface="+mn-lt"/>
                        </a:rPr>
                        <a:t>Comércio eletrônico</a:t>
                      </a:r>
                    </a:p>
                  </a:txBody>
                  <a:tcPr anchor="ctr">
                    <a:solidFill>
                      <a:schemeClr val="accent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992871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T1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4,5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2,3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1,7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5,0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0208656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3,2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5,1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4,4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3,0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4243071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2,1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1,7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2,5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2,8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808797"/>
                  </a:ext>
                </a:extLst>
              </a:tr>
              <a:tr h="870268"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T4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4,5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2,2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>
                          <a:solidFill>
                            <a:schemeClr val="tx1"/>
                          </a:solidFill>
                          <a:latin typeface="+mn-lt"/>
                        </a:rPr>
                        <a:t>1,7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pt-BR" b="0" i="0" noProof="0" dirty="0">
                          <a:solidFill>
                            <a:schemeClr val="tx1"/>
                          </a:solidFill>
                          <a:latin typeface="+mn-lt"/>
                        </a:rPr>
                        <a:t>70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950325"/>
                  </a:ext>
                </a:extLst>
              </a:tr>
            </a:tbl>
          </a:graphicData>
        </a:graphic>
      </p:graphicFrame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AE636772-0FC0-04E1-F535-F4DF7DAB98E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DA33CCEA-C12A-DDE4-040B-E2BBFEC5AE0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2952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F2C975-C0D8-5635-3CD4-B28EE3571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8500" y="1155320"/>
            <a:ext cx="8732464" cy="970081"/>
          </a:xfrm>
        </p:spPr>
        <p:txBody>
          <a:bodyPr rtlCol="0"/>
          <a:lstStyle/>
          <a:p>
            <a:pPr rtl="0"/>
            <a:r>
              <a:rPr lang="pt-BR" dirty="0"/>
              <a:t>AS OPORTUNIDADES DE NEGÓCIOS SÃO COMO UM ÔNIBUS. SEMPRE HÁ OUTRO VINDO.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62B6991-4690-5E5C-1B86-4715D2403B3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pt-BR"/>
              <a:t>Humberto Nascimento</a:t>
            </a: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32FC8D39-E9E2-B0C8-13B1-31595C9896D1}"/>
              </a:ext>
            </a:extLst>
          </p:cNvPr>
          <p:cNvSpPr/>
          <p:nvPr/>
        </p:nvSpPr>
        <p:spPr>
          <a:xfrm>
            <a:off x="560110" y="801377"/>
            <a:ext cx="564151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r>
              <a:rPr lang="pt-BR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“</a:t>
            </a: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AEC9DCBA-073E-C693-608A-D60E4C7CD5BF}"/>
              </a:ext>
            </a:extLst>
          </p:cNvPr>
          <p:cNvSpPr/>
          <p:nvPr/>
        </p:nvSpPr>
        <p:spPr>
          <a:xfrm>
            <a:off x="9915411" y="1801064"/>
            <a:ext cx="667647" cy="70788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rtl="0"/>
            <a:r>
              <a:rPr lang="pt-BR" sz="4000" b="1" dirty="0">
                <a:solidFill>
                  <a:schemeClr val="accent1"/>
                </a:solidFill>
                <a:latin typeface="Gill Sans Ultra Bold" panose="020B0A02020104020203" pitchFamily="34" charset="77"/>
              </a:rPr>
              <a:t>”</a:t>
            </a:r>
          </a:p>
        </p:txBody>
      </p:sp>
      <p:sp>
        <p:nvSpPr>
          <p:cNvPr id="11" name="Espaço Reservado para Rodapé 10">
            <a:extLst>
              <a:ext uri="{FF2B5EF4-FFF2-40B4-BE49-F238E27FC236}">
                <a16:creationId xmlns:a16="http://schemas.microsoft.com/office/drawing/2014/main" id="{F0FE709F-757F-9DAB-DC56-68FD7C46FC5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12" name="Espaço Reservado para o Número do Slide 11">
            <a:extLst>
              <a:ext uri="{FF2B5EF4-FFF2-40B4-BE49-F238E27FC236}">
                <a16:creationId xmlns:a16="http://schemas.microsoft.com/office/drawing/2014/main" id="{EA7158D5-C54E-C1C2-70BB-D7F577BB8A7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3C921613-A2A4-672F-8CE1-64641C51E6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dirty="0"/>
              <a:t>CONHEÇA NOSSA EQUIPE</a:t>
            </a:r>
          </a:p>
        </p:txBody>
      </p:sp>
      <p:pic>
        <p:nvPicPr>
          <p:cNvPr id="16" name="Espaço Reservado para Imagem 15" descr="Retrato de rosto de membro da equipe&#10;">
            <a:extLst>
              <a:ext uri="{FF2B5EF4-FFF2-40B4-BE49-F238E27FC236}">
                <a16:creationId xmlns:a16="http://schemas.microsoft.com/office/drawing/2014/main" id="{D3F33FD0-EF82-7514-BE2D-11830489D8D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" r="153"/>
          <a:stretch>
            <a:fillRect/>
          </a:stretch>
        </p:blipFill>
        <p:spPr/>
      </p:pic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ECA1D41D-0857-3138-ACC8-642FAC688F7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pt-BR" dirty="0"/>
              <a:t>Gael </a:t>
            </a:r>
          </a:p>
          <a:p>
            <a:pPr rtl="0"/>
            <a:r>
              <a:rPr lang="pt-BR" dirty="0"/>
              <a:t>Torres</a:t>
            </a:r>
          </a:p>
          <a:p>
            <a:pPr rtl="0"/>
            <a:endParaRPr lang="pt-BR" dirty="0"/>
          </a:p>
        </p:txBody>
      </p:sp>
      <p:sp>
        <p:nvSpPr>
          <p:cNvPr id="14" name="Espaço Reservado para Texto 13">
            <a:extLst>
              <a:ext uri="{FF2B5EF4-FFF2-40B4-BE49-F238E27FC236}">
                <a16:creationId xmlns:a16="http://schemas.microsoft.com/office/drawing/2014/main" id="{D06328D1-86D0-5845-5BEB-2B038E46A1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pt-BR" dirty="0"/>
              <a:t>Presidente</a:t>
            </a:r>
          </a:p>
          <a:p>
            <a:pPr rtl="0"/>
            <a:endParaRPr lang="pt-BR" dirty="0"/>
          </a:p>
          <a:p>
            <a:pPr rtl="0"/>
            <a:endParaRPr lang="pt-BR" dirty="0"/>
          </a:p>
        </p:txBody>
      </p:sp>
      <p:pic>
        <p:nvPicPr>
          <p:cNvPr id="17" name="Espaço Reservado para Imagem 16" descr="Retrato de rosto de membro da equipe&#10;">
            <a:extLst>
              <a:ext uri="{FF2B5EF4-FFF2-40B4-BE49-F238E27FC236}">
                <a16:creationId xmlns:a16="http://schemas.microsoft.com/office/drawing/2014/main" id="{CCC992E7-2C36-C9E6-2F67-6CCF24E78DD5}"/>
              </a:ext>
            </a:extLst>
          </p:cNvPr>
          <p:cNvPicPr>
            <a:picLocks noGrp="1" noChangeAspect="1"/>
          </p:cNvPicPr>
          <p:nvPr>
            <p:ph type="pic" sz="quarter" idx="26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7" name="Espaço Reservado para Texto 56">
            <a:extLst>
              <a:ext uri="{FF2B5EF4-FFF2-40B4-BE49-F238E27FC236}">
                <a16:creationId xmlns:a16="http://schemas.microsoft.com/office/drawing/2014/main" id="{E965E90D-D692-724C-5D50-9041F3568A5F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/>
        <p:txBody>
          <a:bodyPr rtlCol="0"/>
          <a:lstStyle/>
          <a:p>
            <a:pPr rtl="0"/>
            <a:r>
              <a:rPr lang="pt-BR"/>
              <a:t>Lara</a:t>
            </a:r>
          </a:p>
          <a:p>
            <a:pPr rtl="0"/>
            <a:r>
              <a:rPr lang="pt-BR"/>
              <a:t>Cardoso</a:t>
            </a:r>
          </a:p>
          <a:p>
            <a:pPr rtl="0"/>
            <a:endParaRPr lang="pt-BR"/>
          </a:p>
        </p:txBody>
      </p:sp>
      <p:sp>
        <p:nvSpPr>
          <p:cNvPr id="11" name="Espaço Reservado para Texto 10">
            <a:extLst>
              <a:ext uri="{FF2B5EF4-FFF2-40B4-BE49-F238E27FC236}">
                <a16:creationId xmlns:a16="http://schemas.microsoft.com/office/drawing/2014/main" id="{C12570BC-1064-302D-FEA4-8465C3B6EB3A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/>
        <p:txBody>
          <a:bodyPr rtlCol="0"/>
          <a:lstStyle/>
          <a:p>
            <a:pPr rtl="0"/>
            <a:r>
              <a:rPr lang="pt-BR"/>
              <a:t>Diretor Executivo</a:t>
            </a:r>
          </a:p>
        </p:txBody>
      </p:sp>
      <p:pic>
        <p:nvPicPr>
          <p:cNvPr id="18" name="Espaço Reservado para Imagem 17" descr="Retrato de rosto de membro da equipe&#10;">
            <a:extLst>
              <a:ext uri="{FF2B5EF4-FFF2-40B4-BE49-F238E27FC236}">
                <a16:creationId xmlns:a16="http://schemas.microsoft.com/office/drawing/2014/main" id="{F5D49AF5-7F54-963C-4897-B951249A133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44" name="Espaço Reservado para Texto 43">
            <a:extLst>
              <a:ext uri="{FF2B5EF4-FFF2-40B4-BE49-F238E27FC236}">
                <a16:creationId xmlns:a16="http://schemas.microsoft.com/office/drawing/2014/main" id="{BDEDB8D2-6724-7574-F062-862481DC1140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rtlCol="0"/>
          <a:lstStyle/>
          <a:p>
            <a:pPr rtl="0"/>
            <a:r>
              <a:rPr lang="pt-BR"/>
              <a:t>Gabrielle </a:t>
            </a:r>
          </a:p>
          <a:p>
            <a:pPr rtl="0"/>
            <a:r>
              <a:rPr lang="pt-BR"/>
              <a:t>Gonçalves</a:t>
            </a:r>
          </a:p>
        </p:txBody>
      </p:sp>
      <p:sp>
        <p:nvSpPr>
          <p:cNvPr id="12" name="Espaço Reservado para Texto 11">
            <a:extLst>
              <a:ext uri="{FF2B5EF4-FFF2-40B4-BE49-F238E27FC236}">
                <a16:creationId xmlns:a16="http://schemas.microsoft.com/office/drawing/2014/main" id="{06446BFF-4983-9932-49CC-A37A22C5E07E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/>
        <p:txBody>
          <a:bodyPr rtlCol="0"/>
          <a:lstStyle/>
          <a:p>
            <a:pPr rtl="0"/>
            <a:r>
              <a:rPr lang="pt-BR"/>
              <a:t>Diretor de Operações</a:t>
            </a:r>
          </a:p>
        </p:txBody>
      </p:sp>
      <p:pic>
        <p:nvPicPr>
          <p:cNvPr id="19" name="Espaço Reservado para Imagem 18" descr="Retrato de rosto de membro da equipe&#10;">
            <a:extLst>
              <a:ext uri="{FF2B5EF4-FFF2-40B4-BE49-F238E27FC236}">
                <a16:creationId xmlns:a16="http://schemas.microsoft.com/office/drawing/2014/main" id="{9AA26BFD-262C-67CF-B2E0-C7D7081ACA6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58" name="Espaço Reservado para Texto 57">
            <a:extLst>
              <a:ext uri="{FF2B5EF4-FFF2-40B4-BE49-F238E27FC236}">
                <a16:creationId xmlns:a16="http://schemas.microsoft.com/office/drawing/2014/main" id="{27C90AAD-C082-CC55-4767-F006C7019210}"/>
              </a:ext>
            </a:extLst>
          </p:cNvPr>
          <p:cNvSpPr>
            <a:spLocks noGrp="1"/>
          </p:cNvSpPr>
          <p:nvPr>
            <p:ph type="body" sz="quarter" idx="36"/>
          </p:nvPr>
        </p:nvSpPr>
        <p:spPr/>
        <p:txBody>
          <a:bodyPr rtlCol="0"/>
          <a:lstStyle/>
          <a:p>
            <a:pPr rtl="0"/>
            <a:r>
              <a:rPr lang="pt-BR"/>
              <a:t>Marcelo </a:t>
            </a:r>
            <a:br>
              <a:rPr lang="pt-BR"/>
            </a:br>
            <a:r>
              <a:rPr lang="pt-BR"/>
              <a:t>Costa</a:t>
            </a:r>
          </a:p>
          <a:p>
            <a:pPr rtl="0"/>
            <a:endParaRPr lang="pt-BR"/>
          </a:p>
        </p:txBody>
      </p:sp>
      <p:sp>
        <p:nvSpPr>
          <p:cNvPr id="13" name="Espaço Reservado para Texto 12">
            <a:extLst>
              <a:ext uri="{FF2B5EF4-FFF2-40B4-BE49-F238E27FC236}">
                <a16:creationId xmlns:a16="http://schemas.microsoft.com/office/drawing/2014/main" id="{9F938B20-3FB2-425F-8A41-89F7FAA8FBB7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/>
        <p:txBody>
          <a:bodyPr rtlCol="0"/>
          <a:lstStyle/>
          <a:p>
            <a:pPr rtl="0"/>
            <a:r>
              <a:rPr lang="pt-BR" dirty="0"/>
              <a:t>VP de Marketing</a:t>
            </a:r>
          </a:p>
        </p:txBody>
      </p:sp>
      <p:sp>
        <p:nvSpPr>
          <p:cNvPr id="59" name="Espaço Reservado para Rodapé 58">
            <a:extLst>
              <a:ext uri="{FF2B5EF4-FFF2-40B4-BE49-F238E27FC236}">
                <a16:creationId xmlns:a16="http://schemas.microsoft.com/office/drawing/2014/main" id="{F1FF8459-BD47-4502-A26F-B546D64F37B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 rtlCol="0"/>
          <a:lstStyle/>
          <a:p>
            <a:pPr rtl="0"/>
            <a:r>
              <a:rPr lang="pt-BR"/>
              <a:t>Título da Apresentação</a:t>
            </a:r>
          </a:p>
        </p:txBody>
      </p:sp>
      <p:sp>
        <p:nvSpPr>
          <p:cNvPr id="60" name="Espaço Reservado para o Número do Slide 59">
            <a:extLst>
              <a:ext uri="{FF2B5EF4-FFF2-40B4-BE49-F238E27FC236}">
                <a16:creationId xmlns:a16="http://schemas.microsoft.com/office/drawing/2014/main" id="{B7C966D4-C0C9-F9AA-B8C0-3770EAC247CE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 rtlCol="0"/>
          <a:lstStyle/>
          <a:p>
            <a:pPr rtl="0"/>
            <a:fld id="{09A01C0A-2BB6-49E7-91A3-DCB9F9F59583}" type="slidenum">
              <a:rPr lang="pt-BR" smtClean="0"/>
              <a:pPr rtl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312711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Custom 9">
      <a:dk1>
        <a:srgbClr val="36393B"/>
      </a:dk1>
      <a:lt1>
        <a:srgbClr val="FFFFFF"/>
      </a:lt1>
      <a:dk2>
        <a:srgbClr val="3AEFCC"/>
      </a:dk2>
      <a:lt2>
        <a:srgbClr val="E7E4E6"/>
      </a:lt2>
      <a:accent1>
        <a:srgbClr val="4A5EE6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E62F0"/>
      </a:hlink>
      <a:folHlink>
        <a:srgbClr val="FC4C00"/>
      </a:folHlink>
    </a:clrScheme>
    <a:fontScheme name="Custom 9">
      <a:majorFont>
        <a:latin typeface="Arial Black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6612460_TF34357351_Win32" id="{793D9212-712F-45AD-BCB7-B8FD50924AE3}" vid="{BB4FE3B9-3E76-4238-84D6-794C8F555BDB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Apresentação modernista escura</Template>
  <TotalTime>8</TotalTime>
  <Words>600</Words>
  <Application>Microsoft Office PowerPoint</Application>
  <PresentationFormat>Widescreen</PresentationFormat>
  <Paragraphs>173</Paragraphs>
  <Slides>16</Slides>
  <Notes>16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3" baseType="lpstr">
      <vt:lpstr>Arial</vt:lpstr>
      <vt:lpstr>Arial Black</vt:lpstr>
      <vt:lpstr>Avenir Next LT Pro</vt:lpstr>
      <vt:lpstr>Avenir Next LT Pro Light</vt:lpstr>
      <vt:lpstr>Calibri</vt:lpstr>
      <vt:lpstr>Gill Sans Ultra Bold</vt:lpstr>
      <vt:lpstr>Tema do Office</vt:lpstr>
      <vt:lpstr>Integration Project</vt:lpstr>
      <vt:lpstr>AGENDA</vt:lpstr>
      <vt:lpstr>Introduction</vt:lpstr>
      <vt:lpstr>About the project</vt:lpstr>
      <vt:lpstr>PRINCIPAIS  OBJETIVOS</vt:lpstr>
      <vt:lpstr>DESEMPENHO TRIMESTRAL</vt:lpstr>
      <vt:lpstr>ÁREAS DE CRESCIMENTO</vt:lpstr>
      <vt:lpstr>AS OPORTUNIDADES DE NEGÓCIOS SÃO COMO UM ÔNIBUS. SEMPRE HÁ OUTRO VINDO.</vt:lpstr>
      <vt:lpstr>CONHEÇA NOSSA EQUIPE</vt:lpstr>
      <vt:lpstr>CONHEÇA NOSSA EQUIPE ESTENDIDA</vt:lpstr>
      <vt:lpstr>PLANO PARA O LANÇAMENTO DO PRODUTO</vt:lpstr>
      <vt:lpstr>LINHA DO TEMPO</vt:lpstr>
      <vt:lpstr>ÁREAS DE FOCO</vt:lpstr>
      <vt:lpstr>COMO CHEGAREMOS LÁ</vt:lpstr>
      <vt:lpstr>RESUMO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Integration Project</dc:title>
  <dc:creator>LUCAS AUGUSTO HARTMANN</dc:creator>
  <cp:lastModifiedBy>LUCAS AUGUSTO HARTMANN</cp:lastModifiedBy>
  <cp:revision>2</cp:revision>
  <dcterms:created xsi:type="dcterms:W3CDTF">2025-11-04T13:02:39Z</dcterms:created>
  <dcterms:modified xsi:type="dcterms:W3CDTF">2025-11-04T13:11:35Z</dcterms:modified>
</cp:coreProperties>
</file>